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06" r:id="rId2"/>
    <p:sldId id="372" r:id="rId3"/>
    <p:sldId id="276" r:id="rId4"/>
    <p:sldId id="284" r:id="rId5"/>
    <p:sldId id="269" r:id="rId6"/>
    <p:sldId id="280" r:id="rId7"/>
    <p:sldId id="393" r:id="rId8"/>
    <p:sldId id="277" r:id="rId9"/>
    <p:sldId id="314" r:id="rId10"/>
    <p:sldId id="272" r:id="rId11"/>
    <p:sldId id="394" r:id="rId12"/>
    <p:sldId id="396" r:id="rId13"/>
    <p:sldId id="395" r:id="rId14"/>
    <p:sldId id="311" r:id="rId15"/>
    <p:sldId id="265" r:id="rId16"/>
    <p:sldId id="335" r:id="rId17"/>
    <p:sldId id="292" r:id="rId18"/>
    <p:sldId id="313" r:id="rId19"/>
    <p:sldId id="278" r:id="rId20"/>
    <p:sldId id="392" r:id="rId21"/>
    <p:sldId id="351" r:id="rId22"/>
    <p:sldId id="373" r:id="rId23"/>
    <p:sldId id="367" r:id="rId24"/>
    <p:sldId id="368" r:id="rId25"/>
    <p:sldId id="385" r:id="rId26"/>
    <p:sldId id="389" r:id="rId27"/>
    <p:sldId id="329" r:id="rId28"/>
    <p:sldId id="390" r:id="rId29"/>
    <p:sldId id="386" r:id="rId30"/>
    <p:sldId id="370" r:id="rId31"/>
  </p:sldIdLst>
  <p:sldSz cx="12192000" cy="6858000"/>
  <p:notesSz cx="9601200" cy="1508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306"/>
            <p14:sldId id="372"/>
            <p14:sldId id="276"/>
            <p14:sldId id="284"/>
            <p14:sldId id="269"/>
            <p14:sldId id="280"/>
            <p14:sldId id="393"/>
            <p14:sldId id="277"/>
            <p14:sldId id="314"/>
            <p14:sldId id="272"/>
            <p14:sldId id="394"/>
            <p14:sldId id="396"/>
            <p14:sldId id="395"/>
            <p14:sldId id="311"/>
            <p14:sldId id="265"/>
            <p14:sldId id="335"/>
            <p14:sldId id="292"/>
            <p14:sldId id="313"/>
            <p14:sldId id="278"/>
            <p14:sldId id="392"/>
            <p14:sldId id="351"/>
            <p14:sldId id="373"/>
            <p14:sldId id="367"/>
            <p14:sldId id="368"/>
            <p14:sldId id="385"/>
            <p14:sldId id="389"/>
            <p14:sldId id="329"/>
            <p14:sldId id="390"/>
            <p14:sldId id="386"/>
            <p14:sldId id="370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odh" initials="S" lastIdx="1" clrIdx="0">
    <p:extLst>
      <p:ext uri="{19B8F6BF-5375-455C-9EA6-DF929625EA0E}">
        <p15:presenceInfo xmlns:p15="http://schemas.microsoft.com/office/powerpoint/2012/main" userId="Subod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4A2"/>
    <a:srgbClr val="52E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4873"/>
  </p:normalViewPr>
  <p:slideViewPr>
    <p:cSldViewPr snapToGrid="0" snapToObjects="1" showGuides="1">
      <p:cViewPr varScale="1">
        <p:scale>
          <a:sx n="66" d="100"/>
          <a:sy n="66" d="100"/>
        </p:scale>
        <p:origin x="75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757000"/>
          </a:xfrm>
          <a:prstGeom prst="rect">
            <a:avLst/>
          </a:prstGeom>
        </p:spPr>
        <p:txBody>
          <a:bodyPr vert="horz" lIns="141067" tIns="70534" rIns="141067" bIns="70534" rtlCol="0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1"/>
            <a:ext cx="4160520" cy="757000"/>
          </a:xfrm>
          <a:prstGeom prst="rect">
            <a:avLst/>
          </a:prstGeom>
        </p:spPr>
        <p:txBody>
          <a:bodyPr vert="horz" lIns="141067" tIns="70534" rIns="141067" bIns="70534" rtlCol="0"/>
          <a:lstStyle>
            <a:lvl1pPr algn="r">
              <a:defRPr sz="1900"/>
            </a:lvl1pPr>
          </a:lstStyle>
          <a:p>
            <a:fld id="{344847AB-3B75-FF4A-B0A2-6BEB5C2F750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6225" y="1885950"/>
            <a:ext cx="9048750" cy="509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1067" tIns="70534" rIns="141067" bIns="7053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7260908"/>
            <a:ext cx="7680960" cy="5940743"/>
          </a:xfrm>
          <a:prstGeom prst="rect">
            <a:avLst/>
          </a:prstGeom>
        </p:spPr>
        <p:txBody>
          <a:bodyPr vert="horz" lIns="141067" tIns="70534" rIns="141067" bIns="7053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330602"/>
            <a:ext cx="4160520" cy="756998"/>
          </a:xfrm>
          <a:prstGeom prst="rect">
            <a:avLst/>
          </a:prstGeom>
        </p:spPr>
        <p:txBody>
          <a:bodyPr vert="horz" lIns="141067" tIns="70534" rIns="141067" bIns="70534" rtlCol="0" anchor="b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14330602"/>
            <a:ext cx="4160520" cy="756998"/>
          </a:xfrm>
          <a:prstGeom prst="rect">
            <a:avLst/>
          </a:prstGeom>
        </p:spPr>
        <p:txBody>
          <a:bodyPr vert="horz" lIns="141067" tIns="70534" rIns="141067" bIns="70534" rtlCol="0" anchor="b"/>
          <a:lstStyle>
            <a:lvl1pPr algn="r">
              <a:defRPr sz="19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4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6225" y="1885950"/>
            <a:ext cx="9048750" cy="509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9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6225" y="1885950"/>
            <a:ext cx="9048750" cy="509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59BFB-7562-41C6-8342-54AB716F99C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8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6225" y="1885950"/>
            <a:ext cx="9048750" cy="50911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6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7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7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2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2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5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2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2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9" y="1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6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7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7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2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7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2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21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8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7001" y="-1397284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40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71" y="4330200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6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9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4" y="0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4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4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2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2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4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9" y="3784104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30" y="4613099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8" y="4052143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9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4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8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9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8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5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5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1" y="2603345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6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7" y="3289485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7" y="3289485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8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7" y="1989668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6" y="1989668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3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3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3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12" y="2078667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6" y="2078667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81" y="2078667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7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50" y="2078667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12" y="4183913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6" y="4183913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81" y="4183913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3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50" y="4183913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8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8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8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20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20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5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5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689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4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977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4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226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2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pos="7248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8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1128" userDrawn="1">
          <p15:clr>
            <a:srgbClr val="FBAE40"/>
          </p15:clr>
        </p15:guide>
        <p15:guide id="8" pos="6552" userDrawn="1">
          <p15:clr>
            <a:srgbClr val="FBAE40"/>
          </p15:clr>
        </p15:guide>
        <p15:guide id="9" orient="horz" pos="192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pos="7248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8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1128" userDrawn="1">
          <p15:clr>
            <a:srgbClr val="FBAE40"/>
          </p15:clr>
        </p15:guide>
        <p15:guide id="8" pos="6552" userDrawn="1">
          <p15:clr>
            <a:srgbClr val="FBAE40"/>
          </p15:clr>
        </p15:guide>
        <p15:guide id="9" orient="horz" pos="192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pos="7248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8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1128" userDrawn="1">
          <p15:clr>
            <a:srgbClr val="FBAE40"/>
          </p15:clr>
        </p15:guide>
        <p15:guide id="8" pos="6552" userDrawn="1">
          <p15:clr>
            <a:srgbClr val="FBAE40"/>
          </p15:clr>
        </p15:guide>
        <p15:guide id="9" orient="horz" pos="19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40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40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40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40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pos="7248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888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pos="1128" userDrawn="1">
          <p15:clr>
            <a:srgbClr val="FBAE40"/>
          </p15:clr>
        </p15:guide>
        <p15:guide id="8" pos="6552" userDrawn="1">
          <p15:clr>
            <a:srgbClr val="FBAE40"/>
          </p15:clr>
        </p15:guide>
        <p15:guide id="9" orient="horz" pos="194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CD9AC36-5392-4538-9B2E-EEA5972A1A17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1" y="1894571"/>
            <a:ext cx="5702300" cy="4482416"/>
          </a:xfrm>
          <a:custGeom>
            <a:avLst/>
            <a:gdLst>
              <a:gd name="connsiteX0" fmla="*/ 0 w 5702300"/>
              <a:gd name="connsiteY0" fmla="*/ 0 h 4482416"/>
              <a:gd name="connsiteX1" fmla="*/ 5702300 w 5702300"/>
              <a:gd name="connsiteY1" fmla="*/ 0 h 4482416"/>
              <a:gd name="connsiteX2" fmla="*/ 5702300 w 5702300"/>
              <a:gd name="connsiteY2" fmla="*/ 4482416 h 4482416"/>
              <a:gd name="connsiteX3" fmla="*/ 0 w 5702300"/>
              <a:gd name="connsiteY3" fmla="*/ 4482416 h 448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300" h="4482416">
                <a:moveTo>
                  <a:pt x="0" y="0"/>
                </a:moveTo>
                <a:lnTo>
                  <a:pt x="5702300" y="0"/>
                </a:lnTo>
                <a:lnTo>
                  <a:pt x="5702300" y="4482416"/>
                </a:lnTo>
                <a:lnTo>
                  <a:pt x="0" y="44824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99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68FF5079-F006-4B86-B729-27791B93553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3493"/>
            <a:ext cx="12192000" cy="6856099"/>
          </a:xfrm>
          <a:custGeom>
            <a:avLst/>
            <a:gdLst>
              <a:gd name="connsiteX0" fmla="*/ 0 w 2978150"/>
              <a:gd name="connsiteY0" fmla="*/ 0 h 2487613"/>
              <a:gd name="connsiteX1" fmla="*/ 2978150 w 2978150"/>
              <a:gd name="connsiteY1" fmla="*/ 0 h 2487613"/>
              <a:gd name="connsiteX2" fmla="*/ 2978150 w 2978150"/>
              <a:gd name="connsiteY2" fmla="*/ 2487613 h 2487613"/>
              <a:gd name="connsiteX3" fmla="*/ 0 w 2978150"/>
              <a:gd name="connsiteY3" fmla="*/ 2487613 h 248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8150" h="2487613">
                <a:moveTo>
                  <a:pt x="0" y="0"/>
                </a:moveTo>
                <a:lnTo>
                  <a:pt x="2978150" y="0"/>
                </a:lnTo>
                <a:lnTo>
                  <a:pt x="2978150" y="2487613"/>
                </a:lnTo>
                <a:lnTo>
                  <a:pt x="0" y="24876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8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4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8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20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1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4" cstate="email">
            <a:alphaModFix amt="1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9000" t="27000" r="6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4" y="603327"/>
            <a:ext cx="77425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" y="5066164"/>
            <a:ext cx="1971382" cy="9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3" r:id="rId49"/>
    <p:sldLayoutId id="2147483717" r:id="rId50"/>
    <p:sldLayoutId id="2147483718" r:id="rId51"/>
    <p:sldLayoutId id="2147483719" r:id="rId52"/>
  </p:sldLayoutIdLst>
  <p:hf sldNum="0" hdr="0" ftr="0" dt="0"/>
  <p:txStyles>
    <p:titleStyle>
      <a:lvl1pPr algn="l" defTabSz="91444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1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3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73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94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16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37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58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78" indent="-228611" algn="l" defTabSz="91444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1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2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3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4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6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6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7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9" algn="l" defTabSz="914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jpeg"/><Relationship Id="rId10" Type="http://schemas.openxmlformats.org/officeDocument/2006/relationships/image" Target="../media/image102.png"/><Relationship Id="rId4" Type="http://schemas.openxmlformats.org/officeDocument/2006/relationships/image" Target="../media/image97.jpe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e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21" Type="http://schemas.openxmlformats.org/officeDocument/2006/relationships/image" Target="../media/image139.jpeg"/><Relationship Id="rId7" Type="http://schemas.openxmlformats.org/officeDocument/2006/relationships/image" Target="../media/image125.jpe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jpeg"/><Relationship Id="rId9" Type="http://schemas.openxmlformats.org/officeDocument/2006/relationships/image" Target="../media/image127.png"/><Relationship Id="rId14" Type="http://schemas.openxmlformats.org/officeDocument/2006/relationships/image" Target="../media/image132.jpeg"/><Relationship Id="rId22" Type="http://schemas.openxmlformats.org/officeDocument/2006/relationships/image" Target="../media/image14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gif"/><Relationship Id="rId13" Type="http://schemas.openxmlformats.org/officeDocument/2006/relationships/image" Target="../media/image152.jpeg"/><Relationship Id="rId18" Type="http://schemas.openxmlformats.org/officeDocument/2006/relationships/image" Target="../media/image157.png"/><Relationship Id="rId26" Type="http://schemas.openxmlformats.org/officeDocument/2006/relationships/image" Target="../media/image165.gif"/><Relationship Id="rId3" Type="http://schemas.openxmlformats.org/officeDocument/2006/relationships/image" Target="../media/image142.png"/><Relationship Id="rId21" Type="http://schemas.openxmlformats.org/officeDocument/2006/relationships/image" Target="../media/image160.jpeg"/><Relationship Id="rId7" Type="http://schemas.openxmlformats.org/officeDocument/2006/relationships/image" Target="../media/image146.gif"/><Relationship Id="rId12" Type="http://schemas.openxmlformats.org/officeDocument/2006/relationships/image" Target="../media/image151.jpeg"/><Relationship Id="rId17" Type="http://schemas.openxmlformats.org/officeDocument/2006/relationships/image" Target="../media/image156.png"/><Relationship Id="rId25" Type="http://schemas.openxmlformats.org/officeDocument/2006/relationships/image" Target="../media/image164.jpeg"/><Relationship Id="rId2" Type="http://schemas.openxmlformats.org/officeDocument/2006/relationships/image" Target="../media/image141.png"/><Relationship Id="rId16" Type="http://schemas.openxmlformats.org/officeDocument/2006/relationships/image" Target="../media/image155.jpe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jpe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jpeg"/><Relationship Id="rId22" Type="http://schemas.openxmlformats.org/officeDocument/2006/relationships/image" Target="../media/image16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9.jp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318"/>
            <a:ext cx="12192000" cy="6858000"/>
          </a:xfrm>
        </p:spPr>
      </p:pic>
      <p:sp>
        <p:nvSpPr>
          <p:cNvPr id="7" name="AutoShape 1"/>
          <p:cNvSpPr>
            <a:spLocks/>
          </p:cNvSpPr>
          <p:nvPr/>
        </p:nvSpPr>
        <p:spPr bwMode="auto">
          <a:xfrm rot="8143123" flipV="1">
            <a:off x="348736" y="1081106"/>
            <a:ext cx="4096201" cy="397535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2"/>
              </a:gs>
            </a:gsLst>
            <a:lin ang="10800000" scaled="1"/>
            <a:tileRect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10620321" flipV="1">
            <a:off x="471237" y="1270618"/>
            <a:ext cx="4184013" cy="35963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4AAE3D1-8B9A-44F1-985E-90CA072ADD05}"/>
              </a:ext>
            </a:extLst>
          </p:cNvPr>
          <p:cNvSpPr/>
          <p:nvPr/>
        </p:nvSpPr>
        <p:spPr>
          <a:xfrm>
            <a:off x="3791769" y="1656706"/>
            <a:ext cx="8597849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4000" b="1" dirty="0">
                <a:solidFill>
                  <a:srgbClr val="FFC000"/>
                </a:solidFill>
                <a:ea typeface="Roboto" panose="02000000000000000000" pitchFamily="2" charset="0"/>
                <a:cs typeface="Arial" panose="020B0604020202020204" pitchFamily="34" charset="0"/>
              </a:rPr>
              <a:t>Mic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Arial" panose="020B0604020202020204" pitchFamily="34" charset="0"/>
              </a:rPr>
              <a:t>ro Net</a:t>
            </a:r>
            <a:r>
              <a:rPr lang="en-US" sz="4000" b="1" dirty="0">
                <a:solidFill>
                  <a:srgbClr val="FFC000"/>
                </a:solidFill>
                <a:ea typeface="Roboto" panose="02000000000000000000" pitchFamily="2" charset="0"/>
                <a:cs typeface="Arial" panose="020B0604020202020204" pitchFamily="34" charset="0"/>
              </a:rPr>
              <a:t>work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en-US" sz="4000" b="1" dirty="0">
                <a:solidFill>
                  <a:srgbClr val="FFC000"/>
                </a:solidFill>
                <a:ea typeface="Roboto" panose="02000000000000000000" pitchFamily="2" charset="0"/>
                <a:cs typeface="Arial" panose="020B0604020202020204" pitchFamily="34" charset="0"/>
              </a:rPr>
              <a:t>INDIA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  <a:r>
              <a:rPr lang="en-US" sz="4000" b="1" dirty="0">
                <a:solidFill>
                  <a:srgbClr val="FFC000"/>
                </a:solidFill>
                <a:ea typeface="Roboto" panose="02000000000000000000" pitchFamily="2" charset="0"/>
                <a:cs typeface="Arial" panose="020B0604020202020204" pitchFamily="34" charset="0"/>
              </a:rPr>
              <a:t>Pri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Arial" panose="020B0604020202020204" pitchFamily="34" charset="0"/>
              </a:rPr>
              <a:t>vate Lim</a:t>
            </a:r>
            <a:r>
              <a:rPr lang="en-US" sz="4000" b="1" dirty="0">
                <a:solidFill>
                  <a:srgbClr val="FFC000"/>
                </a:solidFill>
                <a:ea typeface="Roboto" panose="02000000000000000000" pitchFamily="2" charset="0"/>
                <a:cs typeface="Arial" panose="020B0604020202020204" pitchFamily="34" charset="0"/>
              </a:rPr>
              <a:t>ited</a:t>
            </a:r>
            <a:endParaRPr lang="en-US" sz="2401" dirty="0">
              <a:solidFill>
                <a:srgbClr val="FFC000"/>
              </a:solidFill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600CBF2-063C-40CD-AEF9-7D158C0BDB01}"/>
              </a:ext>
            </a:extLst>
          </p:cNvPr>
          <p:cNvSpPr/>
          <p:nvPr/>
        </p:nvSpPr>
        <p:spPr>
          <a:xfrm>
            <a:off x="4688963" y="2723366"/>
            <a:ext cx="70644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Infrastructure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 Solutions | Services | Support | Implementation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00CBF2-063C-40CD-AEF9-7D158C0BDB01}"/>
              </a:ext>
            </a:extLst>
          </p:cNvPr>
          <p:cNvSpPr/>
          <p:nvPr/>
        </p:nvSpPr>
        <p:spPr>
          <a:xfrm>
            <a:off x="4558454" y="3658303"/>
            <a:ext cx="7325495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9001</a:t>
            </a:r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:2015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COMPANY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30" y="2347375"/>
            <a:ext cx="3586249" cy="1587084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2" name="Flowchart: Alternate Process 11"/>
          <p:cNvSpPr/>
          <p:nvPr/>
        </p:nvSpPr>
        <p:spPr bwMode="auto">
          <a:xfrm>
            <a:off x="3006437" y="5118053"/>
            <a:ext cx="9001991" cy="1296616"/>
          </a:xfrm>
          <a:prstGeom prst="flowChartAlternateProcess">
            <a:avLst/>
          </a:prstGeom>
          <a:gradFill flip="none" rotWithShape="1">
            <a:gsLst>
              <a:gs pos="0">
                <a:srgbClr val="FFC000"/>
              </a:gs>
              <a:gs pos="74000">
                <a:srgbClr val="FFFF00"/>
              </a:gs>
              <a:gs pos="83000">
                <a:srgbClr val="FFC000"/>
              </a:gs>
              <a:gs pos="92027">
                <a:srgbClr val="FFC000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C00000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US" dirty="0"/>
              <a:t>703 - MANJUSHA BUILDING, 57 - NEHRU PLACE, NEW DELHI – 110019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T:-  </a:t>
            </a:r>
            <a:r>
              <a:rPr lang="en-US" dirty="0"/>
              <a:t>+91-11-41395338, 41395392 </a:t>
            </a:r>
            <a:r>
              <a:rPr lang="en-US" dirty="0">
                <a:solidFill>
                  <a:srgbClr val="C00000"/>
                </a:solidFill>
              </a:rPr>
              <a:t>W:- </a:t>
            </a:r>
            <a:r>
              <a:rPr lang="en-US" dirty="0"/>
              <a:t>https://micronetwork.co.in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E:- </a:t>
            </a:r>
            <a:r>
              <a:rPr lang="en-US" dirty="0"/>
              <a:t>contact@micronetwork.co.in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6824" y="4198741"/>
            <a:ext cx="2985718" cy="2985715"/>
          </a:xfrm>
        </p:spPr>
      </p:pic>
      <p:sp>
        <p:nvSpPr>
          <p:cNvPr id="11" name="AutoShape 3"/>
          <p:cNvSpPr>
            <a:spLocks/>
          </p:cNvSpPr>
          <p:nvPr/>
        </p:nvSpPr>
        <p:spPr bwMode="auto">
          <a:xfrm rot="2692033">
            <a:off x="3126488" y="2251403"/>
            <a:ext cx="2095225" cy="2095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1" y="2100816"/>
            <a:ext cx="5624945" cy="295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1" dirty="0">
                <a:latin typeface="Titillium Light" charset="0"/>
                <a:ea typeface="Titillium Light" charset="0"/>
                <a:cs typeface="Titillium Light" charset="0"/>
              </a:rPr>
              <a:t>Security &amp; Surveillance Solution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9856" y="2955314"/>
            <a:ext cx="3684814" cy="2769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1422" y="1225832"/>
            <a:ext cx="1658423" cy="165842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92922" y="-1397285"/>
            <a:ext cx="3429003" cy="34290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6970" y="3580276"/>
            <a:ext cx="1658423" cy="1658422"/>
          </a:xfrm>
        </p:spPr>
      </p:pic>
      <p:sp>
        <p:nvSpPr>
          <p:cNvPr id="12" name="AutoShape 3"/>
          <p:cNvSpPr>
            <a:spLocks/>
          </p:cNvSpPr>
          <p:nvPr/>
        </p:nvSpPr>
        <p:spPr bwMode="auto">
          <a:xfrm>
            <a:off x="39762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96" y="2249495"/>
            <a:ext cx="3029413" cy="207009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9857" y="267633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9856" y="2898789"/>
            <a:ext cx="3163687" cy="133882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Fire Alarm System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Intrusion Detection System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CCTV Surveillance System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983" y="5461209"/>
            <a:ext cx="1665909" cy="225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35" y="5461207"/>
            <a:ext cx="1433704" cy="2251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480" y="5210040"/>
            <a:ext cx="1212775" cy="727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695" y="5461208"/>
            <a:ext cx="1527554" cy="270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62" y="5398373"/>
            <a:ext cx="1913460" cy="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6824" y="4198741"/>
            <a:ext cx="2985718" cy="2985715"/>
          </a:xfrm>
        </p:spPr>
      </p:pic>
      <p:sp>
        <p:nvSpPr>
          <p:cNvPr id="11" name="AutoShape 3"/>
          <p:cNvSpPr>
            <a:spLocks/>
          </p:cNvSpPr>
          <p:nvPr/>
        </p:nvSpPr>
        <p:spPr bwMode="auto">
          <a:xfrm rot="2692033">
            <a:off x="3126488" y="2251403"/>
            <a:ext cx="2095225" cy="2095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1" y="2100816"/>
            <a:ext cx="5624945" cy="303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1" dirty="0">
                <a:latin typeface="Titillium Light" charset="0"/>
                <a:ea typeface="Titillium Light" charset="0"/>
                <a:cs typeface="Titillium Light" charset="0"/>
              </a:rPr>
              <a:t>Security &amp; Surveillance Solution - CCTV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9856" y="2955314"/>
            <a:ext cx="3684814" cy="2769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1422" y="1225832"/>
            <a:ext cx="1658423" cy="165842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92922" y="-1397285"/>
            <a:ext cx="3429003" cy="34290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6970" y="3580276"/>
            <a:ext cx="1658423" cy="1658422"/>
          </a:xfrm>
        </p:spPr>
      </p:pic>
      <p:sp>
        <p:nvSpPr>
          <p:cNvPr id="12" name="AutoShape 3"/>
          <p:cNvSpPr>
            <a:spLocks/>
          </p:cNvSpPr>
          <p:nvPr/>
        </p:nvSpPr>
        <p:spPr bwMode="auto">
          <a:xfrm>
            <a:off x="39762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96" y="2249495"/>
            <a:ext cx="3029413" cy="207009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9857" y="267633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4947" y="2827172"/>
            <a:ext cx="6787051" cy="254236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City Surveillance Solution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BFSI Surveillance Solutions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Transportation – City Bus, Airport Solutions and Highway Monitoring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Medical CCTV Surveillance System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Hospitality Security and Surveillance Solutions 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endParaRPr lang="en-US" dirty="0">
              <a:solidFill>
                <a:schemeClr val="tx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983" y="5461209"/>
            <a:ext cx="1665909" cy="225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35" y="5461207"/>
            <a:ext cx="1433704" cy="2251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480" y="5210040"/>
            <a:ext cx="1212775" cy="727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695" y="5461208"/>
            <a:ext cx="1527554" cy="270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62" y="5398373"/>
            <a:ext cx="1913460" cy="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6824" y="4198741"/>
            <a:ext cx="2985718" cy="2985715"/>
          </a:xfrm>
        </p:spPr>
      </p:pic>
      <p:sp>
        <p:nvSpPr>
          <p:cNvPr id="11" name="AutoShape 3"/>
          <p:cNvSpPr>
            <a:spLocks/>
          </p:cNvSpPr>
          <p:nvPr/>
        </p:nvSpPr>
        <p:spPr bwMode="auto">
          <a:xfrm rot="2692033">
            <a:off x="3126488" y="2251403"/>
            <a:ext cx="2095225" cy="2095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1" y="2100816"/>
            <a:ext cx="5624945" cy="303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1" dirty="0">
                <a:latin typeface="Titillium Light" charset="0"/>
                <a:ea typeface="Titillium Light" charset="0"/>
                <a:cs typeface="Titillium Light" charset="0"/>
              </a:rPr>
              <a:t>Security &amp; Surveillance Solution - CCTV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9856" y="2955314"/>
            <a:ext cx="3684814" cy="2769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1422" y="1225832"/>
            <a:ext cx="1658423" cy="165842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92922" y="-1397285"/>
            <a:ext cx="3429003" cy="34290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6970" y="3580276"/>
            <a:ext cx="1658423" cy="1658422"/>
          </a:xfrm>
        </p:spPr>
      </p:pic>
      <p:sp>
        <p:nvSpPr>
          <p:cNvPr id="12" name="AutoShape 3"/>
          <p:cNvSpPr>
            <a:spLocks/>
          </p:cNvSpPr>
          <p:nvPr/>
        </p:nvSpPr>
        <p:spPr bwMode="auto">
          <a:xfrm>
            <a:off x="39762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96" y="2249495"/>
            <a:ext cx="3029413" cy="207009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9857" y="267633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9856" y="2898789"/>
            <a:ext cx="2913811" cy="171136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 CCTV Solutions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HDCVI CCTV Solutions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Intrusion Detection System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CCTV Surveillance System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983" y="5461209"/>
            <a:ext cx="1665909" cy="225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35" y="5461207"/>
            <a:ext cx="1433704" cy="2251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480" y="5210040"/>
            <a:ext cx="1212775" cy="727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695" y="5461208"/>
            <a:ext cx="1527554" cy="270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62" y="5398373"/>
            <a:ext cx="1913460" cy="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36824" y="4198741"/>
            <a:ext cx="2985718" cy="2985715"/>
          </a:xfrm>
        </p:spPr>
      </p:pic>
      <p:sp>
        <p:nvSpPr>
          <p:cNvPr id="11" name="AutoShape 3"/>
          <p:cNvSpPr>
            <a:spLocks/>
          </p:cNvSpPr>
          <p:nvPr/>
        </p:nvSpPr>
        <p:spPr bwMode="auto">
          <a:xfrm rot="2692033">
            <a:off x="3126488" y="2251403"/>
            <a:ext cx="2095225" cy="2095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1" y="2100816"/>
            <a:ext cx="5624945" cy="303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1" dirty="0">
                <a:latin typeface="Titillium Light" charset="0"/>
                <a:ea typeface="Titillium Light" charset="0"/>
                <a:cs typeface="Titillium Light" charset="0"/>
              </a:rPr>
              <a:t>Security &amp; Surveillance Solution - CCTV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9856" y="2955314"/>
            <a:ext cx="3684814" cy="2769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1422" y="1225832"/>
            <a:ext cx="1658423" cy="165842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92922" y="-1397285"/>
            <a:ext cx="3429003" cy="342900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6970" y="3580276"/>
            <a:ext cx="1658423" cy="1658422"/>
          </a:xfrm>
        </p:spPr>
      </p:pic>
      <p:sp>
        <p:nvSpPr>
          <p:cNvPr id="12" name="AutoShape 3"/>
          <p:cNvSpPr>
            <a:spLocks/>
          </p:cNvSpPr>
          <p:nvPr/>
        </p:nvSpPr>
        <p:spPr bwMode="auto">
          <a:xfrm>
            <a:off x="39762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96" y="2249495"/>
            <a:ext cx="3029413" cy="207009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9857" y="267633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09856" y="2898789"/>
            <a:ext cx="2284728" cy="171136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Wall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Remote Monitoring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360 Degree View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180 Degree View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983" y="5461209"/>
            <a:ext cx="1665909" cy="225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35" y="5461207"/>
            <a:ext cx="1433704" cy="2251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480" y="5210040"/>
            <a:ext cx="1212775" cy="727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0695" y="5461208"/>
            <a:ext cx="1527554" cy="2703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62" y="5398373"/>
            <a:ext cx="1913460" cy="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1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712" y="4193952"/>
            <a:ext cx="5170748" cy="29106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265" y="374587"/>
            <a:ext cx="1005017" cy="12129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0701" y="1623942"/>
            <a:ext cx="328658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Server Solution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0700" y="2761355"/>
            <a:ext cx="2628900" cy="16625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Rack Server</a:t>
            </a:r>
          </a:p>
          <a:p>
            <a:pPr>
              <a:lnSpc>
                <a:spcPct val="150000"/>
              </a:lnSpc>
            </a:pPr>
            <a:r>
              <a:rPr lang="en-US" sz="240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Tower Server</a:t>
            </a:r>
          </a:p>
          <a:p>
            <a:pPr>
              <a:lnSpc>
                <a:spcPct val="150000"/>
              </a:lnSpc>
            </a:pPr>
            <a:endParaRPr lang="en-US" sz="240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364" y="3772741"/>
            <a:ext cx="4053464" cy="3080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1248" y="0"/>
            <a:ext cx="1898573" cy="19655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74" y="5593129"/>
            <a:ext cx="6135151" cy="1356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360" y="582409"/>
            <a:ext cx="963434" cy="9634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855" y="925164"/>
            <a:ext cx="1571777" cy="2706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169" y="737137"/>
            <a:ext cx="1549094" cy="64674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874555" y="2274555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28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5461" y="2861866"/>
            <a:ext cx="419770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Computing Solution</a:t>
            </a: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6452661" y="2770962"/>
            <a:ext cx="1011331" cy="1011331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8047164" y="2770962"/>
            <a:ext cx="1011331" cy="1011331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9627788" y="2770962"/>
            <a:ext cx="1011331" cy="1011331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60"/>
          <p:cNvSpPr/>
          <p:nvPr/>
        </p:nvSpPr>
        <p:spPr>
          <a:xfrm>
            <a:off x="6796740" y="3115041"/>
            <a:ext cx="323168" cy="323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64"/>
          <p:cNvSpPr/>
          <p:nvPr/>
        </p:nvSpPr>
        <p:spPr>
          <a:xfrm>
            <a:off x="8391243" y="3132134"/>
            <a:ext cx="323168" cy="323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676"/>
          <p:cNvSpPr/>
          <p:nvPr/>
        </p:nvSpPr>
        <p:spPr>
          <a:xfrm>
            <a:off x="9979135" y="3115042"/>
            <a:ext cx="323169" cy="293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5338" y="4050223"/>
            <a:ext cx="13459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Laptop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7256" y="4050222"/>
            <a:ext cx="125114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Desktop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54549" y="4041118"/>
            <a:ext cx="2051340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Accessories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721" y="321097"/>
            <a:ext cx="2083929" cy="1388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734" y="523517"/>
            <a:ext cx="1522691" cy="9833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5197" y="626532"/>
            <a:ext cx="1598014" cy="8803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550" y="788512"/>
            <a:ext cx="1665503" cy="4533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430" y="403395"/>
            <a:ext cx="1232900" cy="123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483" y="5523858"/>
            <a:ext cx="890390" cy="1533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742" y="5304164"/>
            <a:ext cx="560822" cy="5608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415" y="5327747"/>
            <a:ext cx="546535" cy="546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725" y="5135121"/>
            <a:ext cx="930817" cy="9308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32" y="5269539"/>
            <a:ext cx="1237029" cy="6958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747" y="5360624"/>
            <a:ext cx="913170" cy="5136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201" y="5357355"/>
            <a:ext cx="846699" cy="4544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516" y="5470093"/>
            <a:ext cx="733812" cy="260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594" y="5223118"/>
            <a:ext cx="530501" cy="6511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507" y="5385650"/>
            <a:ext cx="735163" cy="42975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627862" y="36342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12374" y="3787303"/>
            <a:ext cx="4377019" cy="7755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From complete OEM to assembled computing solution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We have each and everything as per your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Requirement.</a:t>
            </a:r>
          </a:p>
        </p:txBody>
      </p:sp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16375" y="1150938"/>
            <a:ext cx="3244850" cy="3511550"/>
          </a:xfrm>
        </p:spPr>
      </p:pic>
      <p:sp>
        <p:nvSpPr>
          <p:cNvPr id="4" name="AutoShape 2"/>
          <p:cNvSpPr>
            <a:spLocks/>
          </p:cNvSpPr>
          <p:nvPr/>
        </p:nvSpPr>
        <p:spPr bwMode="auto">
          <a:xfrm>
            <a:off x="4506682" y="1676106"/>
            <a:ext cx="2264228" cy="245047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0" y="1135068"/>
            <a:ext cx="0" cy="176627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2901345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125682" y="2901345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16038" y="2829071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SOFTWARE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5383" y="3080911"/>
            <a:ext cx="1995684" cy="29546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SOLUTION</a:t>
            </a:r>
          </a:p>
        </p:txBody>
      </p:sp>
      <p:sp>
        <p:nvSpPr>
          <p:cNvPr id="15" name="Shape 3882"/>
          <p:cNvSpPr/>
          <p:nvPr/>
        </p:nvSpPr>
        <p:spPr>
          <a:xfrm>
            <a:off x="5434530" y="2101637"/>
            <a:ext cx="408532" cy="40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7896" y="1303009"/>
            <a:ext cx="4403450" cy="216982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Microsoft Windows Server 2016, 2012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Microsoft SQL Server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Microsoft Windows Operating System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Microsoft Office 365, Professional Plus,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  Standard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7971" y="979381"/>
            <a:ext cx="17543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200" dirty="0">
                <a:latin typeface="Titillium" charset="0"/>
                <a:ea typeface="Titillium" charset="0"/>
                <a:cs typeface="Titillium" charset="0"/>
              </a:rPr>
              <a:t>MICROSOFT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4962334"/>
            <a:ext cx="1817164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Photoshop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Coral draw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Illustrator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Dreamweaver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650356"/>
            <a:ext cx="17543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200" dirty="0">
                <a:latin typeface="Titillium" charset="0"/>
                <a:ea typeface="Titillium" charset="0"/>
                <a:cs typeface="Titillium" charset="0"/>
              </a:rPr>
              <a:t>ADOBE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1" y="1816802"/>
            <a:ext cx="1631058" cy="216982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Quick heal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Kaspersky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Norton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McAfee</a:t>
            </a:r>
          </a:p>
          <a:p>
            <a:pPr marL="285763" indent="-285763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endParaRPr lang="en-US" dirty="0">
              <a:solidFill>
                <a:schemeClr val="tx1">
                  <a:alpha val="7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0701" y="1447671"/>
            <a:ext cx="22217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spc="200" dirty="0">
                <a:latin typeface="Titillium" charset="0"/>
                <a:ea typeface="Titillium" charset="0"/>
                <a:cs typeface="Titillium" charset="0"/>
              </a:rPr>
              <a:t>Other Software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" y="246492"/>
            <a:ext cx="1189327" cy="4579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235" y="231347"/>
            <a:ext cx="1712716" cy="4213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421" y="204041"/>
            <a:ext cx="1123375" cy="4339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467" y="217896"/>
            <a:ext cx="1459887" cy="4117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452" y="4763859"/>
            <a:ext cx="3016515" cy="22637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154" y="5191595"/>
            <a:ext cx="1473770" cy="14737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983" y="5710915"/>
            <a:ext cx="1493693" cy="3695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065" y="3809043"/>
            <a:ext cx="3134331" cy="208666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324332" y="350760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7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24"/>
          <p:cNvSpPr/>
          <p:nvPr/>
        </p:nvSpPr>
        <p:spPr>
          <a:xfrm>
            <a:off x="3923047" y="7580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9925" y="4746603"/>
            <a:ext cx="3806212" cy="184665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285763" indent="-285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Conferencing </a:t>
            </a:r>
          </a:p>
          <a:p>
            <a:pPr marL="285763" indent="-285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Audio Conferencing </a:t>
            </a:r>
          </a:p>
          <a:p>
            <a:pPr marL="285763" indent="-285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Voice Communication </a:t>
            </a:r>
          </a:p>
          <a:p>
            <a:pPr marL="285763" indent="-285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VOIP Solution </a:t>
            </a:r>
          </a:p>
          <a:p>
            <a:pPr marL="285763" indent="-2857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Contact Center Solution 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056913" y="5039048"/>
            <a:ext cx="0" cy="136303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891496" y="634378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AV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512" y="1190331"/>
            <a:ext cx="5168254" cy="3326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766" y="1190331"/>
            <a:ext cx="5168254" cy="3326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081" y="5015618"/>
            <a:ext cx="1688812" cy="383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984" y="5015617"/>
            <a:ext cx="1392453" cy="735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829" y="4962145"/>
            <a:ext cx="2233027" cy="77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6" y="4962145"/>
            <a:ext cx="1845832" cy="104904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43514" y="1360155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829" y="5902038"/>
            <a:ext cx="2143677" cy="756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082" y="5897741"/>
            <a:ext cx="1856044" cy="7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366" y="0"/>
            <a:ext cx="112609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5015" y="1025854"/>
            <a:ext cx="8610600" cy="495486"/>
          </a:xfrm>
        </p:spPr>
        <p:txBody>
          <a:bodyPr/>
          <a:lstStyle/>
          <a:p>
            <a:r>
              <a:rPr lang="en-US" dirty="0"/>
              <a:t>Voice Communication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2444" y="2191216"/>
            <a:ext cx="3295884" cy="563355"/>
            <a:chOff x="1790700" y="2417667"/>
            <a:chExt cx="3295884" cy="543247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606392"/>
              <a:ext cx="2371922" cy="16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IP Communication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492555"/>
              <a:ext cx="778329" cy="427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92443" y="3140035"/>
            <a:ext cx="3836210" cy="543247"/>
            <a:chOff x="1790700" y="2417667"/>
            <a:chExt cx="3836210" cy="543247"/>
          </a:xfrm>
        </p:grpSpPr>
        <p:sp>
          <p:nvSpPr>
            <p:cNvPr id="33" name="TextBox 32"/>
            <p:cNvSpPr txBox="1"/>
            <p:nvPr/>
          </p:nvSpPr>
          <p:spPr>
            <a:xfrm>
              <a:off x="2714661" y="2599305"/>
              <a:ext cx="2912249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Contact Center Solution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463883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92443" y="4019682"/>
            <a:ext cx="2678334" cy="577604"/>
            <a:chOff x="1790700" y="2417667"/>
            <a:chExt cx="2678334" cy="543247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615423"/>
              <a:ext cx="1754372" cy="16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EPABX Solution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491700"/>
              <a:ext cx="778329" cy="416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92443" y="4899332"/>
            <a:ext cx="3086100" cy="584025"/>
            <a:chOff x="1790700" y="2417667"/>
            <a:chExt cx="3086100" cy="543247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615423"/>
              <a:ext cx="2162138" cy="1603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END Point Solution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513225"/>
              <a:ext cx="778329" cy="4122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586" y="6103750"/>
            <a:ext cx="938313" cy="2132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41" y="5993300"/>
            <a:ext cx="773654" cy="4084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80" y="6008084"/>
            <a:ext cx="1240679" cy="43181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292444" y="166451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534" y="1514245"/>
            <a:ext cx="7151466" cy="2699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8557" y="376180"/>
            <a:ext cx="8610600" cy="495486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Access Control &amp; Bio-Metric</a:t>
            </a:r>
            <a:endParaRPr lang="en-US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9437" y="1351017"/>
            <a:ext cx="3085372" cy="562622"/>
            <a:chOff x="2768906" y="2600589"/>
            <a:chExt cx="5340114" cy="97377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2768906" y="2600589"/>
              <a:ext cx="899766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70582" y="2975541"/>
              <a:ext cx="4638438" cy="3409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Time Management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2487" y="2074854"/>
            <a:ext cx="3791815" cy="569275"/>
            <a:chOff x="2768906" y="2600590"/>
            <a:chExt cx="6486112" cy="973777"/>
          </a:xfrm>
        </p:grpSpPr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2768906" y="260059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86093" y="2972887"/>
              <a:ext cx="5768925" cy="336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Attendance</a:t>
              </a: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Management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9442" y="2824095"/>
            <a:ext cx="4060159" cy="585376"/>
            <a:chOff x="2561086" y="2600591"/>
            <a:chExt cx="6754102" cy="973777"/>
          </a:xfrm>
        </p:grpSpPr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2561086" y="2600591"/>
              <a:ext cx="899764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60854" y="2942892"/>
              <a:ext cx="5854334" cy="3276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Visitor Management System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542" y="5095517"/>
            <a:ext cx="1624442" cy="12183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194" y="5282211"/>
            <a:ext cx="931220" cy="9312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748" y="5246492"/>
            <a:ext cx="1359775" cy="107875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02738" y="105072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51527" y="4016063"/>
            <a:ext cx="1528552" cy="46166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Readers</a:t>
            </a:r>
          </a:p>
        </p:txBody>
      </p:sp>
      <p:pic>
        <p:nvPicPr>
          <p:cNvPr id="26" name="Picture Placeholder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0443" y="4934954"/>
            <a:ext cx="1051649" cy="15394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2488" y="4007027"/>
            <a:ext cx="1454045" cy="46166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Bollards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16534" y="4007027"/>
            <a:ext cx="2147759" cy="46166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Boom Barriers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37405" y="4009622"/>
            <a:ext cx="2384669" cy="46166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Door Controllers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901" y="5114754"/>
            <a:ext cx="471390" cy="1336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62" y="5107542"/>
            <a:ext cx="2622332" cy="11840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89" y="485364"/>
            <a:ext cx="1527554" cy="27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111" y="388642"/>
            <a:ext cx="1482436" cy="40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575" y="367468"/>
            <a:ext cx="1447250" cy="4448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7" y="355686"/>
            <a:ext cx="769136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0277" y="2138954"/>
            <a:ext cx="109145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HOMEPAGE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0061" y="3627513"/>
            <a:ext cx="87363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About 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8756" y="3627513"/>
            <a:ext cx="113537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Core 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6742" y="3627513"/>
            <a:ext cx="187852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Technical alliances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67989" y="3627513"/>
            <a:ext cx="125515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Our Services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5155" y="3627513"/>
            <a:ext cx="9199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CONTACT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0638" y="5190499"/>
            <a:ext cx="111248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Our Clients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179" y="5190499"/>
            <a:ext cx="70852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History</a:t>
            </a:r>
          </a:p>
        </p:txBody>
      </p:sp>
      <p:sp>
        <p:nvSpPr>
          <p:cNvPr id="12" name="Shape 3598"/>
          <p:cNvSpPr/>
          <p:nvPr/>
        </p:nvSpPr>
        <p:spPr>
          <a:xfrm>
            <a:off x="5890597" y="154796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5890602" y="3110255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2291477" y="3153814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4091038" y="307292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7" y="3072927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42"/>
          <p:cNvSpPr/>
          <p:nvPr/>
        </p:nvSpPr>
        <p:spPr>
          <a:xfrm>
            <a:off x="4091037" y="4620845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44"/>
          <p:cNvSpPr/>
          <p:nvPr/>
        </p:nvSpPr>
        <p:spPr>
          <a:xfrm>
            <a:off x="2291477" y="460217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9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11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11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11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11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11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96874" y="4051005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94657" y="4051005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51" y="2266141"/>
            <a:ext cx="51827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Document Digitalization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459" y="30641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613"/>
          <p:cNvSpPr/>
          <p:nvPr/>
        </p:nvSpPr>
        <p:spPr>
          <a:xfrm>
            <a:off x="933925" y="33305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2011" y="3317496"/>
            <a:ext cx="3684814" cy="308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Document Management Software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613"/>
          <p:cNvSpPr/>
          <p:nvPr/>
        </p:nvSpPr>
        <p:spPr>
          <a:xfrm>
            <a:off x="933925" y="376113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2011" y="3762588"/>
            <a:ext cx="3684814" cy="308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Document Scanners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Shape 3613"/>
          <p:cNvSpPr/>
          <p:nvPr/>
        </p:nvSpPr>
        <p:spPr>
          <a:xfrm>
            <a:off x="933925" y="420333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2011" y="4219301"/>
            <a:ext cx="3684814" cy="308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Customized Software Development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50" y="2334238"/>
            <a:ext cx="5707578" cy="28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2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927" y="2266141"/>
            <a:ext cx="4717143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Automation Solution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459" y="30641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576" y="2184242"/>
            <a:ext cx="5278351" cy="2853789"/>
          </a:xfrm>
        </p:spPr>
      </p:pic>
      <p:sp>
        <p:nvSpPr>
          <p:cNvPr id="7" name="Shape 3613"/>
          <p:cNvSpPr/>
          <p:nvPr/>
        </p:nvSpPr>
        <p:spPr>
          <a:xfrm>
            <a:off x="933925" y="33305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2011" y="3317496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Interior Automation</a:t>
            </a:r>
          </a:p>
        </p:txBody>
      </p:sp>
      <p:sp>
        <p:nvSpPr>
          <p:cNvPr id="9" name="Shape 3613"/>
          <p:cNvSpPr/>
          <p:nvPr/>
        </p:nvSpPr>
        <p:spPr>
          <a:xfrm>
            <a:off x="933925" y="376113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2011" y="3762588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Exterior Automation</a:t>
            </a:r>
          </a:p>
        </p:txBody>
      </p:sp>
      <p:sp>
        <p:nvSpPr>
          <p:cNvPr id="11" name="Shape 3613"/>
          <p:cNvSpPr/>
          <p:nvPr/>
        </p:nvSpPr>
        <p:spPr>
          <a:xfrm>
            <a:off x="933925" y="420333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2011" y="4219301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Industrial Automation</a:t>
            </a:r>
          </a:p>
        </p:txBody>
      </p:sp>
      <p:sp>
        <p:nvSpPr>
          <p:cNvPr id="13" name="Shape 3613"/>
          <p:cNvSpPr/>
          <p:nvPr/>
        </p:nvSpPr>
        <p:spPr>
          <a:xfrm>
            <a:off x="933925" y="467578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2011" y="4662727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Home Automation</a:t>
            </a:r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64" y="3771869"/>
            <a:ext cx="1540663" cy="3250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Backup Solution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21855" y="2716773"/>
            <a:ext cx="1096455" cy="738652"/>
            <a:chOff x="6584441" y="1771317"/>
            <a:chExt cx="1096455" cy="738652"/>
          </a:xfrm>
        </p:grpSpPr>
        <p:sp>
          <p:nvSpPr>
            <p:cNvPr id="4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4441" y="2362236"/>
              <a:ext cx="1096455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Online UPS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92005" y="2716773"/>
            <a:ext cx="1130118" cy="738652"/>
            <a:chOff x="8612761" y="1771317"/>
            <a:chExt cx="1130118" cy="738652"/>
          </a:xfrm>
        </p:grpSpPr>
        <p:sp>
          <p:nvSpPr>
            <p:cNvPr id="7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12761" y="2362236"/>
              <a:ext cx="113011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Offline UPS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98889" y="2716773"/>
            <a:ext cx="886461" cy="738652"/>
            <a:chOff x="6689435" y="3192363"/>
            <a:chExt cx="886461" cy="738652"/>
          </a:xfrm>
        </p:grpSpPr>
        <p:sp>
          <p:nvSpPr>
            <p:cNvPr id="10" name="Shape 3620"/>
            <p:cNvSpPr/>
            <p:nvPr/>
          </p:nvSpPr>
          <p:spPr>
            <a:xfrm>
              <a:off x="6927266" y="319236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89435" y="3783282"/>
              <a:ext cx="8864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Batteries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65693" y="2716773"/>
            <a:ext cx="1122103" cy="738653"/>
            <a:chOff x="8616766" y="3194740"/>
            <a:chExt cx="1122104" cy="738653"/>
          </a:xfrm>
        </p:grpSpPr>
        <p:sp>
          <p:nvSpPr>
            <p:cNvPr id="13" name="Shape 3647"/>
            <p:cNvSpPr/>
            <p:nvPr/>
          </p:nvSpPr>
          <p:spPr>
            <a:xfrm>
              <a:off x="8991091" y="3194740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16766" y="3785660"/>
              <a:ext cx="112210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Installation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2675311" y="3771870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860367" y="3771870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045421" y="3771870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9230476" y="3771870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19945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04310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735" y="3968571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137" y="5155202"/>
            <a:ext cx="1389580" cy="3807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26" y="5091840"/>
            <a:ext cx="1503950" cy="4441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621" y="5182712"/>
            <a:ext cx="1192190" cy="3134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878" y="4837328"/>
            <a:ext cx="1497041" cy="6986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458" y="5001147"/>
            <a:ext cx="1602300" cy="625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0040" y="5170713"/>
            <a:ext cx="1479475" cy="32548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014885" y="177579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/>
          </p:cNvSpPr>
          <p:nvPr/>
        </p:nvSpPr>
        <p:spPr bwMode="auto">
          <a:xfrm>
            <a:off x="1790702" y="3041526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48881" y="3816476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30523" y="3041525"/>
            <a:ext cx="2941704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GREEN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4149425"/>
            <a:ext cx="2941704" cy="12926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Complete Green Energy Setup from Micro Network India to preserve energy &amp; uses of natural resources for efficient cost cutting in your energy expenses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3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36191" y="3471764"/>
            <a:ext cx="2941704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870" y="1738931"/>
            <a:ext cx="5717265" cy="38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5622474" y="86100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046173" y="21664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/>
          <p:cNvSpPr>
            <a:spLocks/>
          </p:cNvSpPr>
          <p:nvPr/>
        </p:nvSpPr>
        <p:spPr bwMode="auto">
          <a:xfrm>
            <a:off x="5622474" y="295390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046173" y="46302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0654" y="0"/>
            <a:ext cx="0" cy="8610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66140" y="1635955"/>
            <a:ext cx="0" cy="1317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66140" y="5909381"/>
            <a:ext cx="14514" cy="948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/>
          <p:cNvSpPr>
            <a:spLocks/>
          </p:cNvSpPr>
          <p:nvPr/>
        </p:nvSpPr>
        <p:spPr bwMode="auto">
          <a:xfrm>
            <a:off x="5622474" y="5134430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0737" y="1149991"/>
            <a:ext cx="3321808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Solar Rooftop Panel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17495" y="3257883"/>
            <a:ext cx="384829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Solar Power Plant Evaluation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80737" y="5418489"/>
            <a:ext cx="403053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Large Scale Solar Power Plant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04" y="404586"/>
            <a:ext cx="2561528" cy="14908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45" y="2462066"/>
            <a:ext cx="3861699" cy="18021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07" y="4801019"/>
            <a:ext cx="2342924" cy="196941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153658" y="2104313"/>
            <a:ext cx="0" cy="392647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37430" y="4433918"/>
            <a:ext cx="0" cy="392647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980654" y="3737587"/>
            <a:ext cx="0" cy="1396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22776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7C017F5C-D43C-4F52-934B-4CBA0026625A}"/>
              </a:ext>
            </a:extLst>
          </p:cNvPr>
          <p:cNvGrpSpPr/>
          <p:nvPr/>
        </p:nvGrpSpPr>
        <p:grpSpPr>
          <a:xfrm>
            <a:off x="7015679" y="5949921"/>
            <a:ext cx="4703079" cy="469643"/>
            <a:chOff x="6539080" y="3483569"/>
            <a:chExt cx="4703078" cy="469642"/>
          </a:xfrm>
        </p:grpSpPr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xmlns="" id="{3A3BE991-6F05-447C-9626-4D5A4318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55050"/>
              <a:ext cx="3976833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Server Implementation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85BF0E5C-3539-498D-95F4-E15BA361CBCB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A71E7950-124F-4F3B-8110-033B9FE87903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3" name="Rectangle 21">
                <a:extLst>
                  <a:ext uri="{FF2B5EF4-FFF2-40B4-BE49-F238E27FC236}">
                    <a16:creationId xmlns:a16="http://schemas.microsoft.com/office/drawing/2014/main" xmlns="" id="{CD365ADD-51A3-4B67-8F98-759E313D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7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6B1DC2C-3CCE-47AE-A270-0C6B901CD7FA}"/>
              </a:ext>
            </a:extLst>
          </p:cNvPr>
          <p:cNvGrpSpPr/>
          <p:nvPr/>
        </p:nvGrpSpPr>
        <p:grpSpPr>
          <a:xfrm>
            <a:off x="7015679" y="2026219"/>
            <a:ext cx="4474479" cy="469643"/>
            <a:chOff x="6539080" y="3483569"/>
            <a:chExt cx="4474478" cy="469642"/>
          </a:xfrm>
        </p:grpSpPr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xmlns="" id="{153C2E0C-4665-42BB-86FB-FA3F37B1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67082"/>
              <a:ext cx="3748233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Networking Services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4BBA66C9-DA28-4382-93FE-62985185551C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4B1E04FC-34CA-44DF-8DFF-44576C0E946D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xmlns="" id="{C19E628B-D24F-475D-8DD4-27043D4AF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2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6C5947B6-F0B9-46C9-812C-C2B0E7DC1413}"/>
              </a:ext>
            </a:extLst>
          </p:cNvPr>
          <p:cNvGrpSpPr/>
          <p:nvPr/>
        </p:nvGrpSpPr>
        <p:grpSpPr>
          <a:xfrm>
            <a:off x="7015679" y="2820801"/>
            <a:ext cx="3728684" cy="469643"/>
            <a:chOff x="6539080" y="3483569"/>
            <a:chExt cx="3728684" cy="469642"/>
          </a:xfrm>
        </p:grpSpPr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xmlns="" id="{C12174DC-96E2-4322-8D96-97E299DC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55050"/>
              <a:ext cx="3002439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AV Integration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B7A3C2E4-AB2B-4274-A752-28289ECA392F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744CFC6B-D97D-4477-9C99-A5864DCEF057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xmlns="" id="{0BD264DD-BB75-4503-B5CF-4433CEA17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3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7C017F5C-D43C-4F52-934B-4CBA0026625A}"/>
              </a:ext>
            </a:extLst>
          </p:cNvPr>
          <p:cNvGrpSpPr/>
          <p:nvPr/>
        </p:nvGrpSpPr>
        <p:grpSpPr>
          <a:xfrm>
            <a:off x="7015679" y="3615769"/>
            <a:ext cx="4703079" cy="469643"/>
            <a:chOff x="6539080" y="3483569"/>
            <a:chExt cx="4703078" cy="469642"/>
          </a:xfrm>
        </p:grpSpPr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xmlns="" id="{3A3BE991-6F05-447C-9626-4D5A4318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35950"/>
              <a:ext cx="3976833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System Implementation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85BF0E5C-3539-498D-95F4-E15BA361CBCB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A71E7950-124F-4F3B-8110-033B9FE87903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xmlns="" id="{CD365ADD-51A3-4B67-8F98-759E313D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4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66B1DC2C-3CCE-47AE-A270-0C6B901CD7FA}"/>
              </a:ext>
            </a:extLst>
          </p:cNvPr>
          <p:cNvGrpSpPr/>
          <p:nvPr/>
        </p:nvGrpSpPr>
        <p:grpSpPr>
          <a:xfrm>
            <a:off x="7015679" y="4424862"/>
            <a:ext cx="4474479" cy="469643"/>
            <a:chOff x="6539080" y="3483569"/>
            <a:chExt cx="4474478" cy="469642"/>
          </a:xfrm>
        </p:grpSpPr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xmlns="" id="{153C2E0C-4665-42BB-86FB-FA3F37B1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50036"/>
              <a:ext cx="3748233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IT Support Services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4BBA66C9-DA28-4382-93FE-62985185551C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xmlns="" id="{4B1E04FC-34CA-44DF-8DFF-44576C0E946D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xmlns="" id="{C19E628B-D24F-475D-8DD4-27043D4AF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5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2" y="769442"/>
            <a:ext cx="4059039" cy="608855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6C5947B6-F0B9-46C9-812C-C2B0E7DC1413}"/>
              </a:ext>
            </a:extLst>
          </p:cNvPr>
          <p:cNvGrpSpPr/>
          <p:nvPr/>
        </p:nvGrpSpPr>
        <p:grpSpPr>
          <a:xfrm>
            <a:off x="7015681" y="5219443"/>
            <a:ext cx="4787299" cy="469643"/>
            <a:chOff x="6539080" y="3483569"/>
            <a:chExt cx="4787299" cy="469642"/>
          </a:xfrm>
        </p:grpSpPr>
        <p:sp>
          <p:nvSpPr>
            <p:cNvPr id="55" name="Rectangle 21">
              <a:extLst>
                <a:ext uri="{FF2B5EF4-FFF2-40B4-BE49-F238E27FC236}">
                  <a16:creationId xmlns:a16="http://schemas.microsoft.com/office/drawing/2014/main" xmlns="" id="{C12174DC-96E2-4322-8D96-97E299DC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30986"/>
              <a:ext cx="4061054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Annual Maintenance Contracts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7A3C2E4-AB2B-4274-A752-28289ECA392F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744CFC6B-D97D-4477-9C99-A5864DCEF057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xmlns="" id="{0BD264DD-BB75-4503-B5CF-4433CEA17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6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C017F5C-D43C-4F52-934B-4CBA0026625A}"/>
              </a:ext>
            </a:extLst>
          </p:cNvPr>
          <p:cNvGrpSpPr/>
          <p:nvPr/>
        </p:nvGrpSpPr>
        <p:grpSpPr>
          <a:xfrm>
            <a:off x="7015679" y="1298160"/>
            <a:ext cx="4703079" cy="469643"/>
            <a:chOff x="6539080" y="3483569"/>
            <a:chExt cx="4703078" cy="469642"/>
          </a:xfrm>
        </p:grpSpPr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xmlns="" id="{3A3BE991-6F05-447C-9626-4D5A4318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325" y="3555050"/>
              <a:ext cx="3976833" cy="37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800"/>
                </a:lnSpc>
              </a:pPr>
              <a:r>
                <a:rPr lang="en-US" sz="24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Montserrat-Regular" charset="0"/>
                </a:rPr>
                <a:t>Cloud Integration Service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85BF0E5C-3539-498D-95F4-E15BA361CBCB}"/>
                </a:ext>
              </a:extLst>
            </p:cNvPr>
            <p:cNvGrpSpPr/>
            <p:nvPr/>
          </p:nvGrpSpPr>
          <p:grpSpPr>
            <a:xfrm>
              <a:off x="6539080" y="3483569"/>
              <a:ext cx="469642" cy="469642"/>
              <a:chOff x="6770631" y="3483569"/>
              <a:chExt cx="469642" cy="46964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A71E7950-124F-4F3B-8110-033B9FE87903}"/>
                  </a:ext>
                </a:extLst>
              </p:cNvPr>
              <p:cNvSpPr/>
              <p:nvPr/>
            </p:nvSpPr>
            <p:spPr bwMode="auto">
              <a:xfrm>
                <a:off x="6770631" y="3483569"/>
                <a:ext cx="469642" cy="469642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1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5600" dirty="0"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63" name="Rectangle 21">
                <a:extLst>
                  <a:ext uri="{FF2B5EF4-FFF2-40B4-BE49-F238E27FC236}">
                    <a16:creationId xmlns:a16="http://schemas.microsoft.com/office/drawing/2014/main" xmlns="" id="{CD365ADD-51A3-4B67-8F98-759E313D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292" y="3530986"/>
                <a:ext cx="274320" cy="37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en-US" sz="1500" b="1" dirty="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Lato" charset="0"/>
                    <a:sym typeface="Montserrat-Regular" charset="0"/>
                  </a:rPr>
                  <a:t>1</a:t>
                </a:r>
              </a:p>
            </p:txBody>
          </p:sp>
        </p:grpSp>
      </p:grpSp>
      <p:sp>
        <p:nvSpPr>
          <p:cNvPr id="64" name="Rectangle 63"/>
          <p:cNvSpPr/>
          <p:nvPr/>
        </p:nvSpPr>
        <p:spPr>
          <a:xfrm>
            <a:off x="4071762" y="101600"/>
            <a:ext cx="4048481" cy="58477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tillium"/>
              </a:rPr>
              <a:t>IT Managed Services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207793" y="93189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5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41902"/>
            <a:ext cx="8610600" cy="676733"/>
          </a:xfrm>
        </p:spPr>
        <p:txBody>
          <a:bodyPr/>
          <a:lstStyle/>
          <a:p>
            <a:r>
              <a:rPr lang="en-US" dirty="0"/>
              <a:t>Partnering With……….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014885" y="9171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8" y="1706573"/>
            <a:ext cx="11700084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1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47" y="183646"/>
            <a:ext cx="11657794" cy="495486"/>
          </a:xfrm>
        </p:spPr>
        <p:txBody>
          <a:bodyPr/>
          <a:lstStyle/>
          <a:p>
            <a:r>
              <a:rPr lang="en-US" dirty="0"/>
              <a:t>Our Clients</a:t>
            </a:r>
          </a:p>
        </p:txBody>
      </p:sp>
      <p:pic>
        <p:nvPicPr>
          <p:cNvPr id="2050" name="Picture 2" descr="Brand Ayurved Patanjali Logo Font Asafoetida PNG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6" y="690315"/>
            <a:ext cx="2778692" cy="13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fraclabs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00" y="879956"/>
            <a:ext cx="113551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6619929" y="632730"/>
            <a:ext cx="4269220" cy="2047570"/>
            <a:chOff x="59940" y="-12596"/>
            <a:chExt cx="11186410" cy="5365138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40" y="636812"/>
              <a:ext cx="3948779" cy="1625125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0550" y="235149"/>
              <a:ext cx="3420368" cy="231554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8531" y="3697798"/>
              <a:ext cx="3180595" cy="1380421"/>
            </a:xfrm>
            <a:prstGeom prst="rect">
              <a:avLst/>
            </a:prstGeom>
            <a:effectLst/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7608" y="3161244"/>
              <a:ext cx="2438742" cy="2191298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563" y="-12596"/>
              <a:ext cx="2634787" cy="2634787"/>
            </a:xfrm>
            <a:prstGeom prst="rect">
              <a:avLst/>
            </a:prstGeom>
            <a:effectLst/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554" y="3981981"/>
              <a:ext cx="3790165" cy="809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9" name="Group 68"/>
          <p:cNvGrpSpPr/>
          <p:nvPr/>
        </p:nvGrpSpPr>
        <p:grpSpPr>
          <a:xfrm>
            <a:off x="329616" y="2856128"/>
            <a:ext cx="4796180" cy="1929782"/>
            <a:chOff x="4105599" y="4662625"/>
            <a:chExt cx="4796180" cy="1929782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4631" y="5682693"/>
              <a:ext cx="1727109" cy="893456"/>
            </a:xfrm>
            <a:prstGeom prst="rect">
              <a:avLst/>
            </a:prstGeom>
            <a:effectLst/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0198" y="4680680"/>
              <a:ext cx="1781581" cy="848286"/>
            </a:xfrm>
            <a:prstGeom prst="rect">
              <a:avLst/>
            </a:prstGeom>
            <a:effectLst/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5599" y="5682693"/>
              <a:ext cx="2801045" cy="90971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4683" y="4662625"/>
              <a:ext cx="2832620" cy="856986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7501533" y="2928496"/>
            <a:ext cx="3675902" cy="2193552"/>
            <a:chOff x="75732" y="4613116"/>
            <a:chExt cx="3675902" cy="219355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47" y="5754313"/>
              <a:ext cx="1649989" cy="85727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7888" y="4613116"/>
              <a:ext cx="1683746" cy="1146423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32" y="4667849"/>
              <a:ext cx="1928334" cy="8933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7658" y="5616946"/>
              <a:ext cx="1665330" cy="1189722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4174654" y="4989306"/>
            <a:ext cx="3031395" cy="1529422"/>
            <a:chOff x="761210" y="583669"/>
            <a:chExt cx="10315261" cy="5204333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210" y="1239291"/>
              <a:ext cx="3245302" cy="973591"/>
            </a:xfrm>
            <a:prstGeom prst="rect">
              <a:avLst/>
            </a:prstGeom>
            <a:effectLst/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4964" y="3919303"/>
              <a:ext cx="3485969" cy="1473584"/>
            </a:xfrm>
            <a:prstGeom prst="rect">
              <a:avLst/>
            </a:prstGeom>
            <a:effectLst/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5910" y="1015835"/>
              <a:ext cx="3286449" cy="1330323"/>
            </a:xfrm>
            <a:prstGeom prst="rect">
              <a:avLst/>
            </a:prstGeom>
            <a:effectLst/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986" y="3524188"/>
              <a:ext cx="1842542" cy="2263814"/>
            </a:xfrm>
            <a:prstGeom prst="rect">
              <a:avLst/>
            </a:prstGeom>
            <a:effectLst/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790" y="583669"/>
              <a:ext cx="2693681" cy="282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47" y="183646"/>
            <a:ext cx="11657794" cy="495486"/>
          </a:xfrm>
        </p:spPr>
        <p:txBody>
          <a:bodyPr/>
          <a:lstStyle/>
          <a:p>
            <a:r>
              <a:rPr lang="en-US" dirty="0"/>
              <a:t>Our Clients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82448" y="2767694"/>
            <a:ext cx="4077589" cy="1384284"/>
            <a:chOff x="327915" y="1743129"/>
            <a:chExt cx="11735104" cy="398390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50" y="3301715"/>
              <a:ext cx="3233756" cy="2425317"/>
            </a:xfrm>
            <a:prstGeom prst="rect">
              <a:avLst/>
            </a:prstGeom>
            <a:effectLst/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915" y="2088017"/>
              <a:ext cx="2992801" cy="5791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4226" y="1973858"/>
              <a:ext cx="2715839" cy="8174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915" y="3695372"/>
              <a:ext cx="4078705" cy="143077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1495" y="1743129"/>
              <a:ext cx="3111524" cy="1037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321"/>
            <a:stretch/>
          </p:blipFill>
          <p:spPr>
            <a:xfrm>
              <a:off x="9232747" y="3301715"/>
              <a:ext cx="2509945" cy="22180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220274" y="4160617"/>
            <a:ext cx="3898554" cy="1658420"/>
            <a:chOff x="345190" y="792387"/>
            <a:chExt cx="11217157" cy="487051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9416" y="852896"/>
              <a:ext cx="3992931" cy="235680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168" y="792387"/>
              <a:ext cx="2870369" cy="216952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2534" y="3281315"/>
              <a:ext cx="2857899" cy="238158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90" y="3743426"/>
              <a:ext cx="3828409" cy="1827195"/>
            </a:xfrm>
            <a:prstGeom prst="rect">
              <a:avLst/>
            </a:prstGeom>
            <a:effectLst/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0397" y="3860511"/>
              <a:ext cx="2191956" cy="12231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7591" y="1074122"/>
              <a:ext cx="1887786" cy="1887786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95331" y="580697"/>
            <a:ext cx="3376980" cy="1908209"/>
            <a:chOff x="983849" y="344346"/>
            <a:chExt cx="9334170" cy="527440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7014" y="344346"/>
              <a:ext cx="2606183" cy="2606183"/>
            </a:xfrm>
            <a:prstGeom prst="rect">
              <a:avLst/>
            </a:prstGeom>
            <a:effectLst/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9720" y="481237"/>
              <a:ext cx="2578299" cy="2584279"/>
            </a:xfrm>
            <a:prstGeom prst="rect">
              <a:avLst/>
            </a:prstGeom>
            <a:effectLst/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849" y="613662"/>
              <a:ext cx="2336867" cy="2336867"/>
            </a:xfrm>
            <a:prstGeom prst="rect">
              <a:avLst/>
            </a:prstGeom>
            <a:effectLst/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1779" y="4099939"/>
              <a:ext cx="2233060" cy="15188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4394" y="3721117"/>
              <a:ext cx="3630093" cy="18976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6" name="Group 45"/>
          <p:cNvGrpSpPr/>
          <p:nvPr/>
        </p:nvGrpSpPr>
        <p:grpSpPr>
          <a:xfrm>
            <a:off x="560321" y="522743"/>
            <a:ext cx="4163852" cy="3009310"/>
            <a:chOff x="1581055" y="506115"/>
            <a:chExt cx="10610945" cy="7668769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055" y="4725410"/>
              <a:ext cx="2722583" cy="98505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055" y="902482"/>
              <a:ext cx="1945215" cy="194521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1055" y="2937511"/>
              <a:ext cx="3752850" cy="12192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3905" y="506115"/>
              <a:ext cx="5559256" cy="3124302"/>
            </a:xfrm>
            <a:prstGeom prst="rect">
              <a:avLst/>
            </a:prstGeom>
            <a:effectLst/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4341" y="2651761"/>
              <a:ext cx="2857500" cy="1504950"/>
            </a:xfrm>
            <a:prstGeom prst="rect">
              <a:avLst/>
            </a:prstGeom>
            <a:effectLst/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1683" y="4416154"/>
              <a:ext cx="6260317" cy="3758730"/>
            </a:xfrm>
            <a:prstGeom prst="rect">
              <a:avLst/>
            </a:prstGeom>
            <a:effectLst/>
          </p:spPr>
        </p:pic>
      </p:grpSp>
      <p:grpSp>
        <p:nvGrpSpPr>
          <p:cNvPr id="61" name="Group 60"/>
          <p:cNvGrpSpPr/>
          <p:nvPr/>
        </p:nvGrpSpPr>
        <p:grpSpPr>
          <a:xfrm>
            <a:off x="8506696" y="4568484"/>
            <a:ext cx="2963885" cy="1820787"/>
            <a:chOff x="8952956" y="4641767"/>
            <a:chExt cx="2963885" cy="18207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07408" y="4641767"/>
              <a:ext cx="1398871" cy="117726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2956" y="5883417"/>
              <a:ext cx="2963885" cy="5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98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4">
            <a:extLst>
              <a:ext uri="{FF2B5EF4-FFF2-40B4-BE49-F238E27FC236}">
                <a16:creationId xmlns:a16="http://schemas.microsoft.com/office/drawing/2014/main" xmlns="" id="{723A212B-B00D-4B7F-AD4E-4CA66B38A1D7}"/>
              </a:ext>
            </a:extLst>
          </p:cNvPr>
          <p:cNvSpPr>
            <a:spLocks/>
          </p:cNvSpPr>
          <p:nvPr/>
        </p:nvSpPr>
        <p:spPr bwMode="auto">
          <a:xfrm>
            <a:off x="6540768" y="2152016"/>
            <a:ext cx="2851777" cy="2200275"/>
          </a:xfrm>
          <a:custGeom>
            <a:avLst/>
            <a:gdLst>
              <a:gd name="connsiteX0" fmla="*/ 1262382 w 2851777"/>
              <a:gd name="connsiteY0" fmla="*/ 0 h 2200275"/>
              <a:gd name="connsiteX1" fmla="*/ 2308377 w 2851777"/>
              <a:gd name="connsiteY1" fmla="*/ 276363 h 2200275"/>
              <a:gd name="connsiteX2" fmla="*/ 2786243 w 2851777"/>
              <a:gd name="connsiteY2" fmla="*/ 722796 h 2200275"/>
              <a:gd name="connsiteX3" fmla="*/ 2786150 w 2851777"/>
              <a:gd name="connsiteY3" fmla="*/ 722763 h 2200275"/>
              <a:gd name="connsiteX4" fmla="*/ 2820705 w 2851777"/>
              <a:gd name="connsiteY4" fmla="*/ 809833 h 2200275"/>
              <a:gd name="connsiteX5" fmla="*/ 1570328 w 2851777"/>
              <a:gd name="connsiteY5" fmla="*/ 2072702 h 2200275"/>
              <a:gd name="connsiteX6" fmla="*/ 747450 w 2851777"/>
              <a:gd name="connsiteY6" fmla="*/ 2200275 h 2200275"/>
              <a:gd name="connsiteX7" fmla="*/ 736832 w 2851777"/>
              <a:gd name="connsiteY7" fmla="*/ 2200275 h 2200275"/>
              <a:gd name="connsiteX8" fmla="*/ 889131 w 2851777"/>
              <a:gd name="connsiteY8" fmla="*/ 1481927 h 2200275"/>
              <a:gd name="connsiteX9" fmla="*/ 985662 w 2851777"/>
              <a:gd name="connsiteY9" fmla="*/ 1259861 h 2200275"/>
              <a:gd name="connsiteX10" fmla="*/ 889049 w 2851777"/>
              <a:gd name="connsiteY10" fmla="*/ 1482047 h 2200275"/>
              <a:gd name="connsiteX11" fmla="*/ 736729 w 2851777"/>
              <a:gd name="connsiteY11" fmla="*/ 2200275 h 2200275"/>
              <a:gd name="connsiteX12" fmla="*/ 285411 w 2851777"/>
              <a:gd name="connsiteY12" fmla="*/ 632446 h 2200275"/>
              <a:gd name="connsiteX13" fmla="*/ 1262382 w 2851777"/>
              <a:gd name="connsiteY13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1777" h="2200275">
                <a:moveTo>
                  <a:pt x="1262382" y="0"/>
                </a:moveTo>
                <a:cubicBezTo>
                  <a:pt x="1586269" y="0"/>
                  <a:pt x="1947323" y="111608"/>
                  <a:pt x="2308377" y="276363"/>
                </a:cubicBezTo>
                <a:cubicBezTo>
                  <a:pt x="2536691" y="382656"/>
                  <a:pt x="2701289" y="536782"/>
                  <a:pt x="2786243" y="722796"/>
                </a:cubicBezTo>
                <a:lnTo>
                  <a:pt x="2786150" y="722763"/>
                </a:lnTo>
                <a:lnTo>
                  <a:pt x="2820705" y="809833"/>
                </a:lnTo>
                <a:cubicBezTo>
                  <a:pt x="2962669" y="1253565"/>
                  <a:pt x="2630448" y="1798618"/>
                  <a:pt x="1570328" y="2072702"/>
                </a:cubicBezTo>
                <a:cubicBezTo>
                  <a:pt x="1241177" y="2157751"/>
                  <a:pt x="970423" y="2200275"/>
                  <a:pt x="747450" y="2200275"/>
                </a:cubicBezTo>
                <a:cubicBezTo>
                  <a:pt x="742141" y="2200275"/>
                  <a:pt x="742141" y="2200275"/>
                  <a:pt x="736832" y="2200275"/>
                </a:cubicBezTo>
                <a:cubicBezTo>
                  <a:pt x="724887" y="2004928"/>
                  <a:pt x="778639" y="1764731"/>
                  <a:pt x="889131" y="1481927"/>
                </a:cubicBezTo>
                <a:lnTo>
                  <a:pt x="985662" y="1259861"/>
                </a:lnTo>
                <a:lnTo>
                  <a:pt x="889049" y="1482047"/>
                </a:lnTo>
                <a:cubicBezTo>
                  <a:pt x="778543" y="1764804"/>
                  <a:pt x="724783" y="2004961"/>
                  <a:pt x="736729" y="2200275"/>
                </a:cubicBezTo>
                <a:cubicBezTo>
                  <a:pt x="-96882" y="2194960"/>
                  <a:pt x="-187145" y="1610346"/>
                  <a:pt x="285411" y="632446"/>
                </a:cubicBezTo>
                <a:cubicBezTo>
                  <a:pt x="513725" y="170069"/>
                  <a:pt x="864160" y="0"/>
                  <a:pt x="1262382" y="0"/>
                </a:cubicBez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A5BECB0-3C72-421D-BBCA-5995E2215F6E}"/>
              </a:ext>
            </a:extLst>
          </p:cNvPr>
          <p:cNvGrpSpPr/>
          <p:nvPr/>
        </p:nvGrpSpPr>
        <p:grpSpPr>
          <a:xfrm>
            <a:off x="2420189" y="2390139"/>
            <a:ext cx="4321175" cy="1584325"/>
            <a:chOff x="2316163" y="2290763"/>
            <a:chExt cx="4321175" cy="1584325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xmlns="" id="{4CDEB22B-416F-480F-951B-02607B3DE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613" y="3854450"/>
              <a:ext cx="20638" cy="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CA73BDBA-B10D-4F96-BDEC-A3FC1B081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613" y="3854450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0 w 13"/>
                <a:gd name="T3" fmla="*/ 0 h 13"/>
                <a:gd name="T4" fmla="*/ 0 w 13"/>
                <a:gd name="T5" fmla="*/ 13 h 13"/>
                <a:gd name="T6" fmla="*/ 13 w 13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3" y="13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35DDEB4F-D363-41B4-BCB2-67175D36F5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163" y="2290763"/>
              <a:ext cx="4262438" cy="1584325"/>
            </a:xfrm>
            <a:custGeom>
              <a:avLst/>
              <a:gdLst>
                <a:gd name="T0" fmla="*/ 781 w 803"/>
                <a:gd name="T1" fmla="*/ 4 h 298"/>
                <a:gd name="T2" fmla="*/ 753 w 803"/>
                <a:gd name="T3" fmla="*/ 4 h 298"/>
                <a:gd name="T4" fmla="*/ 725 w 803"/>
                <a:gd name="T5" fmla="*/ 4 h 298"/>
                <a:gd name="T6" fmla="*/ 697 w 803"/>
                <a:gd name="T7" fmla="*/ 4 h 298"/>
                <a:gd name="T8" fmla="*/ 669 w 803"/>
                <a:gd name="T9" fmla="*/ 4 h 298"/>
                <a:gd name="T10" fmla="*/ 641 w 803"/>
                <a:gd name="T11" fmla="*/ 4 h 298"/>
                <a:gd name="T12" fmla="*/ 613 w 803"/>
                <a:gd name="T13" fmla="*/ 4 h 298"/>
                <a:gd name="T14" fmla="*/ 584 w 803"/>
                <a:gd name="T15" fmla="*/ 4 h 298"/>
                <a:gd name="T16" fmla="*/ 556 w 803"/>
                <a:gd name="T17" fmla="*/ 4 h 298"/>
                <a:gd name="T18" fmla="*/ 528 w 803"/>
                <a:gd name="T19" fmla="*/ 4 h 298"/>
                <a:gd name="T20" fmla="*/ 500 w 803"/>
                <a:gd name="T21" fmla="*/ 4 h 298"/>
                <a:gd name="T22" fmla="*/ 472 w 803"/>
                <a:gd name="T23" fmla="*/ 4 h 298"/>
                <a:gd name="T24" fmla="*/ 444 w 803"/>
                <a:gd name="T25" fmla="*/ 4 h 298"/>
                <a:gd name="T26" fmla="*/ 416 w 803"/>
                <a:gd name="T27" fmla="*/ 4 h 298"/>
                <a:gd name="T28" fmla="*/ 388 w 803"/>
                <a:gd name="T29" fmla="*/ 4 h 298"/>
                <a:gd name="T30" fmla="*/ 360 w 803"/>
                <a:gd name="T31" fmla="*/ 4 h 298"/>
                <a:gd name="T32" fmla="*/ 331 w 803"/>
                <a:gd name="T33" fmla="*/ 4 h 298"/>
                <a:gd name="T34" fmla="*/ 303 w 803"/>
                <a:gd name="T35" fmla="*/ 4 h 298"/>
                <a:gd name="T36" fmla="*/ 275 w 803"/>
                <a:gd name="T37" fmla="*/ 4 h 298"/>
                <a:gd name="T38" fmla="*/ 247 w 803"/>
                <a:gd name="T39" fmla="*/ 4 h 298"/>
                <a:gd name="T40" fmla="*/ 219 w 803"/>
                <a:gd name="T41" fmla="*/ 4 h 298"/>
                <a:gd name="T42" fmla="*/ 191 w 803"/>
                <a:gd name="T43" fmla="*/ 4 h 298"/>
                <a:gd name="T44" fmla="*/ 163 w 803"/>
                <a:gd name="T45" fmla="*/ 4 h 298"/>
                <a:gd name="T46" fmla="*/ 141 w 803"/>
                <a:gd name="T47" fmla="*/ 0 h 298"/>
                <a:gd name="T48" fmla="*/ 114 w 803"/>
                <a:gd name="T49" fmla="*/ 2 h 298"/>
                <a:gd name="T50" fmla="*/ 87 w 803"/>
                <a:gd name="T51" fmla="*/ 10 h 298"/>
                <a:gd name="T52" fmla="*/ 62 w 803"/>
                <a:gd name="T53" fmla="*/ 24 h 298"/>
                <a:gd name="T54" fmla="*/ 40 w 803"/>
                <a:gd name="T55" fmla="*/ 42 h 298"/>
                <a:gd name="T56" fmla="*/ 22 w 803"/>
                <a:gd name="T57" fmla="*/ 64 h 298"/>
                <a:gd name="T58" fmla="*/ 9 w 803"/>
                <a:gd name="T59" fmla="*/ 89 h 298"/>
                <a:gd name="T60" fmla="*/ 2 w 803"/>
                <a:gd name="T61" fmla="*/ 117 h 298"/>
                <a:gd name="T62" fmla="*/ 0 w 803"/>
                <a:gd name="T63" fmla="*/ 145 h 298"/>
                <a:gd name="T64" fmla="*/ 1 w 803"/>
                <a:gd name="T65" fmla="*/ 173 h 298"/>
                <a:gd name="T66" fmla="*/ 7 w 803"/>
                <a:gd name="T67" fmla="*/ 201 h 298"/>
                <a:gd name="T68" fmla="*/ 18 w 803"/>
                <a:gd name="T69" fmla="*/ 227 h 298"/>
                <a:gd name="T70" fmla="*/ 35 w 803"/>
                <a:gd name="T71" fmla="*/ 250 h 298"/>
                <a:gd name="T72" fmla="*/ 56 w 803"/>
                <a:gd name="T73" fmla="*/ 269 h 298"/>
                <a:gd name="T74" fmla="*/ 80 w 803"/>
                <a:gd name="T75" fmla="*/ 284 h 298"/>
                <a:gd name="T76" fmla="*/ 107 w 803"/>
                <a:gd name="T77" fmla="*/ 294 h 298"/>
                <a:gd name="T78" fmla="*/ 135 w 803"/>
                <a:gd name="T79" fmla="*/ 294 h 298"/>
                <a:gd name="T80" fmla="*/ 171 w 803"/>
                <a:gd name="T81" fmla="*/ 294 h 298"/>
                <a:gd name="T82" fmla="*/ 200 w 803"/>
                <a:gd name="T83" fmla="*/ 294 h 298"/>
                <a:gd name="T84" fmla="*/ 228 w 803"/>
                <a:gd name="T85" fmla="*/ 294 h 298"/>
                <a:gd name="T86" fmla="*/ 256 w 803"/>
                <a:gd name="T87" fmla="*/ 294 h 298"/>
                <a:gd name="T88" fmla="*/ 284 w 803"/>
                <a:gd name="T89" fmla="*/ 294 h 298"/>
                <a:gd name="T90" fmla="*/ 312 w 803"/>
                <a:gd name="T91" fmla="*/ 294 h 298"/>
                <a:gd name="T92" fmla="*/ 340 w 803"/>
                <a:gd name="T93" fmla="*/ 294 h 298"/>
                <a:gd name="T94" fmla="*/ 368 w 803"/>
                <a:gd name="T95" fmla="*/ 294 h 298"/>
                <a:gd name="T96" fmla="*/ 396 w 803"/>
                <a:gd name="T97" fmla="*/ 294 h 298"/>
                <a:gd name="T98" fmla="*/ 424 w 803"/>
                <a:gd name="T99" fmla="*/ 294 h 298"/>
                <a:gd name="T100" fmla="*/ 453 w 803"/>
                <a:gd name="T101" fmla="*/ 294 h 298"/>
                <a:gd name="T102" fmla="*/ 481 w 803"/>
                <a:gd name="T103" fmla="*/ 294 h 298"/>
                <a:gd name="T104" fmla="*/ 509 w 803"/>
                <a:gd name="T105" fmla="*/ 294 h 298"/>
                <a:gd name="T106" fmla="*/ 537 w 803"/>
                <a:gd name="T107" fmla="*/ 294 h 298"/>
                <a:gd name="T108" fmla="*/ 565 w 803"/>
                <a:gd name="T109" fmla="*/ 294 h 298"/>
                <a:gd name="T110" fmla="*/ 593 w 803"/>
                <a:gd name="T111" fmla="*/ 294 h 298"/>
                <a:gd name="T112" fmla="*/ 621 w 803"/>
                <a:gd name="T113" fmla="*/ 294 h 298"/>
                <a:gd name="T114" fmla="*/ 649 w 803"/>
                <a:gd name="T115" fmla="*/ 294 h 298"/>
                <a:gd name="T116" fmla="*/ 677 w 803"/>
                <a:gd name="T117" fmla="*/ 294 h 298"/>
                <a:gd name="T118" fmla="*/ 705 w 803"/>
                <a:gd name="T119" fmla="*/ 29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3" h="298">
                  <a:moveTo>
                    <a:pt x="795" y="4"/>
                  </a:moveTo>
                  <a:cubicBezTo>
                    <a:pt x="803" y="4"/>
                    <a:pt x="803" y="4"/>
                    <a:pt x="803" y="4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795" y="0"/>
                    <a:pt x="795" y="0"/>
                    <a:pt x="795" y="0"/>
                  </a:cubicBezTo>
                  <a:lnTo>
                    <a:pt x="795" y="4"/>
                  </a:lnTo>
                  <a:close/>
                  <a:moveTo>
                    <a:pt x="781" y="4"/>
                  </a:moveTo>
                  <a:cubicBezTo>
                    <a:pt x="789" y="4"/>
                    <a:pt x="789" y="4"/>
                    <a:pt x="789" y="4"/>
                  </a:cubicBezTo>
                  <a:cubicBezTo>
                    <a:pt x="789" y="0"/>
                    <a:pt x="789" y="0"/>
                    <a:pt x="789" y="0"/>
                  </a:cubicBezTo>
                  <a:cubicBezTo>
                    <a:pt x="781" y="0"/>
                    <a:pt x="781" y="0"/>
                    <a:pt x="781" y="0"/>
                  </a:cubicBezTo>
                  <a:lnTo>
                    <a:pt x="781" y="4"/>
                  </a:lnTo>
                  <a:close/>
                  <a:moveTo>
                    <a:pt x="767" y="4"/>
                  </a:moveTo>
                  <a:cubicBezTo>
                    <a:pt x="775" y="4"/>
                    <a:pt x="775" y="4"/>
                    <a:pt x="775" y="4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767" y="0"/>
                    <a:pt x="767" y="0"/>
                    <a:pt x="767" y="0"/>
                  </a:cubicBezTo>
                  <a:lnTo>
                    <a:pt x="767" y="4"/>
                  </a:lnTo>
                  <a:close/>
                  <a:moveTo>
                    <a:pt x="753" y="4"/>
                  </a:moveTo>
                  <a:cubicBezTo>
                    <a:pt x="761" y="4"/>
                    <a:pt x="761" y="4"/>
                    <a:pt x="761" y="4"/>
                  </a:cubicBezTo>
                  <a:cubicBezTo>
                    <a:pt x="761" y="0"/>
                    <a:pt x="761" y="0"/>
                    <a:pt x="761" y="0"/>
                  </a:cubicBezTo>
                  <a:cubicBezTo>
                    <a:pt x="753" y="0"/>
                    <a:pt x="753" y="0"/>
                    <a:pt x="753" y="0"/>
                  </a:cubicBezTo>
                  <a:lnTo>
                    <a:pt x="753" y="4"/>
                  </a:lnTo>
                  <a:close/>
                  <a:moveTo>
                    <a:pt x="739" y="4"/>
                  </a:moveTo>
                  <a:cubicBezTo>
                    <a:pt x="747" y="4"/>
                    <a:pt x="747" y="4"/>
                    <a:pt x="747" y="4"/>
                  </a:cubicBezTo>
                  <a:cubicBezTo>
                    <a:pt x="747" y="0"/>
                    <a:pt x="747" y="0"/>
                    <a:pt x="747" y="0"/>
                  </a:cubicBezTo>
                  <a:cubicBezTo>
                    <a:pt x="739" y="0"/>
                    <a:pt x="739" y="0"/>
                    <a:pt x="739" y="0"/>
                  </a:cubicBezTo>
                  <a:lnTo>
                    <a:pt x="739" y="4"/>
                  </a:lnTo>
                  <a:close/>
                  <a:moveTo>
                    <a:pt x="725" y="4"/>
                  </a:moveTo>
                  <a:cubicBezTo>
                    <a:pt x="733" y="4"/>
                    <a:pt x="733" y="4"/>
                    <a:pt x="733" y="4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25" y="0"/>
                    <a:pt x="725" y="0"/>
                    <a:pt x="725" y="0"/>
                  </a:cubicBezTo>
                  <a:lnTo>
                    <a:pt x="725" y="4"/>
                  </a:lnTo>
                  <a:close/>
                  <a:moveTo>
                    <a:pt x="711" y="4"/>
                  </a:moveTo>
                  <a:cubicBezTo>
                    <a:pt x="719" y="4"/>
                    <a:pt x="719" y="4"/>
                    <a:pt x="719" y="4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711" y="0"/>
                    <a:pt x="711" y="0"/>
                    <a:pt x="711" y="0"/>
                  </a:cubicBezTo>
                  <a:lnTo>
                    <a:pt x="711" y="4"/>
                  </a:lnTo>
                  <a:close/>
                  <a:moveTo>
                    <a:pt x="697" y="4"/>
                  </a:moveTo>
                  <a:cubicBezTo>
                    <a:pt x="705" y="4"/>
                    <a:pt x="705" y="4"/>
                    <a:pt x="705" y="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697" y="0"/>
                    <a:pt x="697" y="0"/>
                    <a:pt x="697" y="0"/>
                  </a:cubicBezTo>
                  <a:lnTo>
                    <a:pt x="697" y="4"/>
                  </a:lnTo>
                  <a:close/>
                  <a:moveTo>
                    <a:pt x="683" y="4"/>
                  </a:moveTo>
                  <a:cubicBezTo>
                    <a:pt x="691" y="4"/>
                    <a:pt x="691" y="4"/>
                    <a:pt x="691" y="4"/>
                  </a:cubicBezTo>
                  <a:cubicBezTo>
                    <a:pt x="691" y="0"/>
                    <a:pt x="691" y="0"/>
                    <a:pt x="691" y="0"/>
                  </a:cubicBezTo>
                  <a:cubicBezTo>
                    <a:pt x="683" y="0"/>
                    <a:pt x="683" y="0"/>
                    <a:pt x="683" y="0"/>
                  </a:cubicBezTo>
                  <a:lnTo>
                    <a:pt x="683" y="4"/>
                  </a:lnTo>
                  <a:close/>
                  <a:moveTo>
                    <a:pt x="669" y="4"/>
                  </a:moveTo>
                  <a:cubicBezTo>
                    <a:pt x="677" y="4"/>
                    <a:pt x="677" y="4"/>
                    <a:pt x="677" y="4"/>
                  </a:cubicBezTo>
                  <a:cubicBezTo>
                    <a:pt x="677" y="0"/>
                    <a:pt x="677" y="0"/>
                    <a:pt x="677" y="0"/>
                  </a:cubicBezTo>
                  <a:cubicBezTo>
                    <a:pt x="669" y="0"/>
                    <a:pt x="669" y="0"/>
                    <a:pt x="669" y="0"/>
                  </a:cubicBezTo>
                  <a:lnTo>
                    <a:pt x="669" y="4"/>
                  </a:lnTo>
                  <a:close/>
                  <a:moveTo>
                    <a:pt x="655" y="4"/>
                  </a:moveTo>
                  <a:cubicBezTo>
                    <a:pt x="663" y="4"/>
                    <a:pt x="663" y="4"/>
                    <a:pt x="663" y="4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655" y="0"/>
                    <a:pt x="655" y="0"/>
                    <a:pt x="655" y="0"/>
                  </a:cubicBezTo>
                  <a:lnTo>
                    <a:pt x="655" y="4"/>
                  </a:lnTo>
                  <a:close/>
                  <a:moveTo>
                    <a:pt x="641" y="4"/>
                  </a:moveTo>
                  <a:cubicBezTo>
                    <a:pt x="649" y="4"/>
                    <a:pt x="649" y="4"/>
                    <a:pt x="649" y="4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641" y="0"/>
                    <a:pt x="641" y="0"/>
                    <a:pt x="641" y="0"/>
                  </a:cubicBezTo>
                  <a:lnTo>
                    <a:pt x="641" y="4"/>
                  </a:lnTo>
                  <a:close/>
                  <a:moveTo>
                    <a:pt x="627" y="4"/>
                  </a:moveTo>
                  <a:cubicBezTo>
                    <a:pt x="635" y="4"/>
                    <a:pt x="635" y="4"/>
                    <a:pt x="635" y="4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27" y="0"/>
                    <a:pt x="627" y="0"/>
                    <a:pt x="627" y="0"/>
                  </a:cubicBezTo>
                  <a:lnTo>
                    <a:pt x="627" y="4"/>
                  </a:lnTo>
                  <a:close/>
                  <a:moveTo>
                    <a:pt x="613" y="4"/>
                  </a:moveTo>
                  <a:cubicBezTo>
                    <a:pt x="621" y="4"/>
                    <a:pt x="621" y="4"/>
                    <a:pt x="621" y="4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613" y="0"/>
                    <a:pt x="613" y="0"/>
                    <a:pt x="613" y="0"/>
                  </a:cubicBezTo>
                  <a:lnTo>
                    <a:pt x="613" y="4"/>
                  </a:lnTo>
                  <a:close/>
                  <a:moveTo>
                    <a:pt x="598" y="4"/>
                  </a:moveTo>
                  <a:cubicBezTo>
                    <a:pt x="606" y="4"/>
                    <a:pt x="606" y="4"/>
                    <a:pt x="606" y="4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598" y="0"/>
                    <a:pt x="598" y="0"/>
                    <a:pt x="598" y="0"/>
                  </a:cubicBezTo>
                  <a:lnTo>
                    <a:pt x="598" y="4"/>
                  </a:lnTo>
                  <a:close/>
                  <a:moveTo>
                    <a:pt x="584" y="4"/>
                  </a:moveTo>
                  <a:cubicBezTo>
                    <a:pt x="592" y="4"/>
                    <a:pt x="592" y="4"/>
                    <a:pt x="592" y="4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84" y="0"/>
                    <a:pt x="584" y="0"/>
                    <a:pt x="584" y="0"/>
                  </a:cubicBezTo>
                  <a:lnTo>
                    <a:pt x="584" y="4"/>
                  </a:lnTo>
                  <a:close/>
                  <a:moveTo>
                    <a:pt x="570" y="4"/>
                  </a:moveTo>
                  <a:cubicBezTo>
                    <a:pt x="578" y="4"/>
                    <a:pt x="578" y="4"/>
                    <a:pt x="578" y="4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0" y="0"/>
                    <a:pt x="570" y="0"/>
                    <a:pt x="570" y="0"/>
                  </a:cubicBezTo>
                  <a:lnTo>
                    <a:pt x="570" y="4"/>
                  </a:lnTo>
                  <a:close/>
                  <a:moveTo>
                    <a:pt x="556" y="4"/>
                  </a:moveTo>
                  <a:cubicBezTo>
                    <a:pt x="564" y="4"/>
                    <a:pt x="564" y="4"/>
                    <a:pt x="564" y="4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56" y="0"/>
                    <a:pt x="556" y="0"/>
                    <a:pt x="556" y="0"/>
                  </a:cubicBezTo>
                  <a:lnTo>
                    <a:pt x="556" y="4"/>
                  </a:lnTo>
                  <a:close/>
                  <a:moveTo>
                    <a:pt x="542" y="4"/>
                  </a:moveTo>
                  <a:cubicBezTo>
                    <a:pt x="550" y="4"/>
                    <a:pt x="550" y="4"/>
                    <a:pt x="550" y="4"/>
                  </a:cubicBezTo>
                  <a:cubicBezTo>
                    <a:pt x="550" y="0"/>
                    <a:pt x="550" y="0"/>
                    <a:pt x="550" y="0"/>
                  </a:cubicBezTo>
                  <a:cubicBezTo>
                    <a:pt x="542" y="0"/>
                    <a:pt x="542" y="0"/>
                    <a:pt x="542" y="0"/>
                  </a:cubicBezTo>
                  <a:lnTo>
                    <a:pt x="542" y="4"/>
                  </a:lnTo>
                  <a:close/>
                  <a:moveTo>
                    <a:pt x="528" y="4"/>
                  </a:moveTo>
                  <a:cubicBezTo>
                    <a:pt x="536" y="4"/>
                    <a:pt x="536" y="4"/>
                    <a:pt x="536" y="4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28" y="0"/>
                    <a:pt x="528" y="0"/>
                    <a:pt x="528" y="0"/>
                  </a:cubicBezTo>
                  <a:lnTo>
                    <a:pt x="528" y="4"/>
                  </a:lnTo>
                  <a:close/>
                  <a:moveTo>
                    <a:pt x="514" y="4"/>
                  </a:moveTo>
                  <a:cubicBezTo>
                    <a:pt x="522" y="4"/>
                    <a:pt x="522" y="4"/>
                    <a:pt x="522" y="4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514" y="0"/>
                    <a:pt x="514" y="0"/>
                    <a:pt x="514" y="0"/>
                  </a:cubicBezTo>
                  <a:lnTo>
                    <a:pt x="514" y="4"/>
                  </a:lnTo>
                  <a:close/>
                  <a:moveTo>
                    <a:pt x="500" y="4"/>
                  </a:moveTo>
                  <a:cubicBezTo>
                    <a:pt x="508" y="4"/>
                    <a:pt x="508" y="4"/>
                    <a:pt x="508" y="4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00" y="0"/>
                    <a:pt x="500" y="0"/>
                    <a:pt x="500" y="0"/>
                  </a:cubicBezTo>
                  <a:lnTo>
                    <a:pt x="500" y="4"/>
                  </a:lnTo>
                  <a:close/>
                  <a:moveTo>
                    <a:pt x="486" y="4"/>
                  </a:moveTo>
                  <a:cubicBezTo>
                    <a:pt x="494" y="4"/>
                    <a:pt x="494" y="4"/>
                    <a:pt x="494" y="4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86" y="0"/>
                    <a:pt x="486" y="0"/>
                    <a:pt x="486" y="0"/>
                  </a:cubicBezTo>
                  <a:lnTo>
                    <a:pt x="486" y="4"/>
                  </a:lnTo>
                  <a:close/>
                  <a:moveTo>
                    <a:pt x="472" y="4"/>
                  </a:moveTo>
                  <a:cubicBezTo>
                    <a:pt x="480" y="4"/>
                    <a:pt x="480" y="4"/>
                    <a:pt x="480" y="4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72" y="0"/>
                    <a:pt x="472" y="0"/>
                    <a:pt x="472" y="0"/>
                  </a:cubicBezTo>
                  <a:lnTo>
                    <a:pt x="472" y="4"/>
                  </a:lnTo>
                  <a:close/>
                  <a:moveTo>
                    <a:pt x="458" y="4"/>
                  </a:moveTo>
                  <a:cubicBezTo>
                    <a:pt x="466" y="4"/>
                    <a:pt x="466" y="4"/>
                    <a:pt x="466" y="4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458" y="0"/>
                    <a:pt x="458" y="0"/>
                    <a:pt x="458" y="0"/>
                  </a:cubicBezTo>
                  <a:lnTo>
                    <a:pt x="458" y="4"/>
                  </a:lnTo>
                  <a:close/>
                  <a:moveTo>
                    <a:pt x="444" y="4"/>
                  </a:moveTo>
                  <a:cubicBezTo>
                    <a:pt x="452" y="4"/>
                    <a:pt x="452" y="4"/>
                    <a:pt x="452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4" y="0"/>
                    <a:pt x="444" y="0"/>
                    <a:pt x="444" y="0"/>
                  </a:cubicBezTo>
                  <a:lnTo>
                    <a:pt x="444" y="4"/>
                  </a:lnTo>
                  <a:close/>
                  <a:moveTo>
                    <a:pt x="430" y="4"/>
                  </a:moveTo>
                  <a:cubicBezTo>
                    <a:pt x="438" y="4"/>
                    <a:pt x="438" y="4"/>
                    <a:pt x="438" y="4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0" y="0"/>
                    <a:pt x="430" y="0"/>
                    <a:pt x="430" y="0"/>
                  </a:cubicBezTo>
                  <a:lnTo>
                    <a:pt x="430" y="4"/>
                  </a:lnTo>
                  <a:close/>
                  <a:moveTo>
                    <a:pt x="416" y="4"/>
                  </a:moveTo>
                  <a:cubicBezTo>
                    <a:pt x="424" y="4"/>
                    <a:pt x="424" y="4"/>
                    <a:pt x="424" y="4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16" y="0"/>
                    <a:pt x="416" y="0"/>
                    <a:pt x="416" y="0"/>
                  </a:cubicBezTo>
                  <a:lnTo>
                    <a:pt x="416" y="4"/>
                  </a:lnTo>
                  <a:close/>
                  <a:moveTo>
                    <a:pt x="402" y="4"/>
                  </a:moveTo>
                  <a:cubicBezTo>
                    <a:pt x="410" y="4"/>
                    <a:pt x="410" y="4"/>
                    <a:pt x="410" y="4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02" y="0"/>
                    <a:pt x="402" y="0"/>
                    <a:pt x="402" y="0"/>
                  </a:cubicBezTo>
                  <a:lnTo>
                    <a:pt x="402" y="4"/>
                  </a:lnTo>
                  <a:close/>
                  <a:moveTo>
                    <a:pt x="388" y="4"/>
                  </a:moveTo>
                  <a:cubicBezTo>
                    <a:pt x="396" y="4"/>
                    <a:pt x="396" y="4"/>
                    <a:pt x="396" y="4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8" y="0"/>
                    <a:pt x="388" y="0"/>
                    <a:pt x="388" y="0"/>
                  </a:cubicBezTo>
                  <a:lnTo>
                    <a:pt x="388" y="4"/>
                  </a:lnTo>
                  <a:close/>
                  <a:moveTo>
                    <a:pt x="374" y="4"/>
                  </a:moveTo>
                  <a:cubicBezTo>
                    <a:pt x="382" y="4"/>
                    <a:pt x="382" y="4"/>
                    <a:pt x="382" y="4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74" y="0"/>
                    <a:pt x="374" y="0"/>
                    <a:pt x="374" y="0"/>
                  </a:cubicBezTo>
                  <a:lnTo>
                    <a:pt x="374" y="4"/>
                  </a:lnTo>
                  <a:close/>
                  <a:moveTo>
                    <a:pt x="360" y="4"/>
                  </a:moveTo>
                  <a:cubicBezTo>
                    <a:pt x="368" y="4"/>
                    <a:pt x="368" y="4"/>
                    <a:pt x="368" y="4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0" y="0"/>
                    <a:pt x="360" y="0"/>
                    <a:pt x="360" y="0"/>
                  </a:cubicBezTo>
                  <a:lnTo>
                    <a:pt x="360" y="4"/>
                  </a:lnTo>
                  <a:close/>
                  <a:moveTo>
                    <a:pt x="345" y="4"/>
                  </a:moveTo>
                  <a:cubicBezTo>
                    <a:pt x="354" y="4"/>
                    <a:pt x="354" y="4"/>
                    <a:pt x="354" y="4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5" y="0"/>
                    <a:pt x="345" y="0"/>
                    <a:pt x="345" y="0"/>
                  </a:cubicBezTo>
                  <a:lnTo>
                    <a:pt x="345" y="4"/>
                  </a:lnTo>
                  <a:close/>
                  <a:moveTo>
                    <a:pt x="331" y="4"/>
                  </a:moveTo>
                  <a:cubicBezTo>
                    <a:pt x="339" y="4"/>
                    <a:pt x="339" y="4"/>
                    <a:pt x="339" y="4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31" y="0"/>
                    <a:pt x="331" y="0"/>
                    <a:pt x="331" y="0"/>
                  </a:cubicBezTo>
                  <a:lnTo>
                    <a:pt x="331" y="4"/>
                  </a:lnTo>
                  <a:close/>
                  <a:moveTo>
                    <a:pt x="317" y="4"/>
                  </a:moveTo>
                  <a:cubicBezTo>
                    <a:pt x="325" y="4"/>
                    <a:pt x="325" y="4"/>
                    <a:pt x="325" y="4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17" y="0"/>
                    <a:pt x="317" y="0"/>
                    <a:pt x="317" y="0"/>
                  </a:cubicBezTo>
                  <a:lnTo>
                    <a:pt x="317" y="4"/>
                  </a:lnTo>
                  <a:close/>
                  <a:moveTo>
                    <a:pt x="303" y="4"/>
                  </a:moveTo>
                  <a:cubicBezTo>
                    <a:pt x="311" y="4"/>
                    <a:pt x="311" y="4"/>
                    <a:pt x="311" y="4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03" y="0"/>
                    <a:pt x="303" y="0"/>
                    <a:pt x="303" y="0"/>
                  </a:cubicBezTo>
                  <a:lnTo>
                    <a:pt x="303" y="4"/>
                  </a:lnTo>
                  <a:close/>
                  <a:moveTo>
                    <a:pt x="289" y="4"/>
                  </a:moveTo>
                  <a:cubicBezTo>
                    <a:pt x="297" y="4"/>
                    <a:pt x="297" y="4"/>
                    <a:pt x="297" y="4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89" y="0"/>
                    <a:pt x="289" y="0"/>
                    <a:pt x="289" y="0"/>
                  </a:cubicBezTo>
                  <a:lnTo>
                    <a:pt x="289" y="4"/>
                  </a:lnTo>
                  <a:close/>
                  <a:moveTo>
                    <a:pt x="275" y="4"/>
                  </a:moveTo>
                  <a:cubicBezTo>
                    <a:pt x="283" y="4"/>
                    <a:pt x="283" y="4"/>
                    <a:pt x="283" y="4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75" y="0"/>
                    <a:pt x="275" y="0"/>
                    <a:pt x="275" y="0"/>
                  </a:cubicBezTo>
                  <a:lnTo>
                    <a:pt x="275" y="4"/>
                  </a:lnTo>
                  <a:close/>
                  <a:moveTo>
                    <a:pt x="261" y="4"/>
                  </a:moveTo>
                  <a:cubicBezTo>
                    <a:pt x="269" y="4"/>
                    <a:pt x="269" y="4"/>
                    <a:pt x="269" y="4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61" y="0"/>
                    <a:pt x="261" y="0"/>
                    <a:pt x="261" y="0"/>
                  </a:cubicBezTo>
                  <a:lnTo>
                    <a:pt x="261" y="4"/>
                  </a:lnTo>
                  <a:close/>
                  <a:moveTo>
                    <a:pt x="247" y="4"/>
                  </a:moveTo>
                  <a:cubicBezTo>
                    <a:pt x="255" y="4"/>
                    <a:pt x="255" y="4"/>
                    <a:pt x="255" y="4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247" y="4"/>
                  </a:lnTo>
                  <a:close/>
                  <a:moveTo>
                    <a:pt x="233" y="4"/>
                  </a:moveTo>
                  <a:cubicBezTo>
                    <a:pt x="241" y="4"/>
                    <a:pt x="241" y="4"/>
                    <a:pt x="241" y="4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233" y="4"/>
                  </a:lnTo>
                  <a:close/>
                  <a:moveTo>
                    <a:pt x="219" y="4"/>
                  </a:moveTo>
                  <a:cubicBezTo>
                    <a:pt x="227" y="4"/>
                    <a:pt x="227" y="4"/>
                    <a:pt x="227" y="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19" y="0"/>
                    <a:pt x="219" y="0"/>
                    <a:pt x="219" y="0"/>
                  </a:cubicBezTo>
                  <a:lnTo>
                    <a:pt x="219" y="4"/>
                  </a:lnTo>
                  <a:close/>
                  <a:moveTo>
                    <a:pt x="205" y="4"/>
                  </a:moveTo>
                  <a:cubicBezTo>
                    <a:pt x="213" y="4"/>
                    <a:pt x="213" y="4"/>
                    <a:pt x="213" y="4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05" y="0"/>
                    <a:pt x="205" y="0"/>
                    <a:pt x="205" y="0"/>
                  </a:cubicBezTo>
                  <a:lnTo>
                    <a:pt x="205" y="4"/>
                  </a:lnTo>
                  <a:close/>
                  <a:moveTo>
                    <a:pt x="191" y="4"/>
                  </a:moveTo>
                  <a:cubicBezTo>
                    <a:pt x="199" y="4"/>
                    <a:pt x="199" y="4"/>
                    <a:pt x="199" y="4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1" y="0"/>
                    <a:pt x="191" y="0"/>
                    <a:pt x="191" y="0"/>
                  </a:cubicBezTo>
                  <a:lnTo>
                    <a:pt x="191" y="4"/>
                  </a:lnTo>
                  <a:close/>
                  <a:moveTo>
                    <a:pt x="177" y="4"/>
                  </a:moveTo>
                  <a:cubicBezTo>
                    <a:pt x="185" y="4"/>
                    <a:pt x="185" y="4"/>
                    <a:pt x="185" y="4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177" y="4"/>
                  </a:lnTo>
                  <a:close/>
                  <a:moveTo>
                    <a:pt x="163" y="4"/>
                  </a:moveTo>
                  <a:cubicBezTo>
                    <a:pt x="171" y="4"/>
                    <a:pt x="171" y="4"/>
                    <a:pt x="171" y="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3" y="0"/>
                    <a:pt x="163" y="0"/>
                    <a:pt x="163" y="0"/>
                  </a:cubicBezTo>
                  <a:lnTo>
                    <a:pt x="163" y="4"/>
                  </a:lnTo>
                  <a:close/>
                  <a:moveTo>
                    <a:pt x="149" y="4"/>
                  </a:moveTo>
                  <a:cubicBezTo>
                    <a:pt x="157" y="4"/>
                    <a:pt x="157" y="4"/>
                    <a:pt x="157" y="4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149" y="4"/>
                  </a:lnTo>
                  <a:close/>
                  <a:moveTo>
                    <a:pt x="135" y="4"/>
                  </a:moveTo>
                  <a:cubicBezTo>
                    <a:pt x="137" y="4"/>
                    <a:pt x="139" y="4"/>
                    <a:pt x="141" y="4"/>
                  </a:cubicBezTo>
                  <a:cubicBezTo>
                    <a:pt x="143" y="4"/>
                    <a:pt x="143" y="4"/>
                    <a:pt x="143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9" y="0"/>
                    <a:pt x="137" y="0"/>
                    <a:pt x="135" y="0"/>
                  </a:cubicBezTo>
                  <a:lnTo>
                    <a:pt x="135" y="4"/>
                  </a:lnTo>
                  <a:close/>
                  <a:moveTo>
                    <a:pt x="121" y="5"/>
                  </a:moveTo>
                  <a:cubicBezTo>
                    <a:pt x="124" y="5"/>
                    <a:pt x="126" y="4"/>
                    <a:pt x="129" y="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6" y="0"/>
                    <a:pt x="123" y="1"/>
                    <a:pt x="120" y="1"/>
                  </a:cubicBezTo>
                  <a:lnTo>
                    <a:pt x="121" y="5"/>
                  </a:lnTo>
                  <a:close/>
                  <a:moveTo>
                    <a:pt x="107" y="8"/>
                  </a:moveTo>
                  <a:cubicBezTo>
                    <a:pt x="110" y="7"/>
                    <a:pt x="113" y="6"/>
                    <a:pt x="115" y="6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2" y="3"/>
                    <a:pt x="109" y="3"/>
                    <a:pt x="106" y="4"/>
                  </a:cubicBezTo>
                  <a:lnTo>
                    <a:pt x="107" y="8"/>
                  </a:lnTo>
                  <a:close/>
                  <a:moveTo>
                    <a:pt x="94" y="12"/>
                  </a:moveTo>
                  <a:cubicBezTo>
                    <a:pt x="97" y="11"/>
                    <a:pt x="99" y="10"/>
                    <a:pt x="102" y="9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6"/>
                    <a:pt x="95" y="7"/>
                    <a:pt x="93" y="8"/>
                  </a:cubicBezTo>
                  <a:lnTo>
                    <a:pt x="94" y="12"/>
                  </a:lnTo>
                  <a:close/>
                  <a:moveTo>
                    <a:pt x="81" y="17"/>
                  </a:moveTo>
                  <a:cubicBezTo>
                    <a:pt x="84" y="16"/>
                    <a:pt x="86" y="15"/>
                    <a:pt x="89" y="1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5" y="11"/>
                    <a:pt x="82" y="12"/>
                    <a:pt x="80" y="13"/>
                  </a:cubicBezTo>
                  <a:lnTo>
                    <a:pt x="81" y="17"/>
                  </a:lnTo>
                  <a:close/>
                  <a:moveTo>
                    <a:pt x="69" y="24"/>
                  </a:moveTo>
                  <a:cubicBezTo>
                    <a:pt x="72" y="22"/>
                    <a:pt x="74" y="21"/>
                    <a:pt x="76" y="20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2" y="18"/>
                    <a:pt x="70" y="19"/>
                    <a:pt x="67" y="20"/>
                  </a:cubicBezTo>
                  <a:lnTo>
                    <a:pt x="69" y="24"/>
                  </a:lnTo>
                  <a:close/>
                  <a:moveTo>
                    <a:pt x="58" y="32"/>
                  </a:moveTo>
                  <a:cubicBezTo>
                    <a:pt x="60" y="30"/>
                    <a:pt x="62" y="28"/>
                    <a:pt x="64" y="27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0" y="25"/>
                    <a:pt x="58" y="27"/>
                    <a:pt x="55" y="28"/>
                  </a:cubicBezTo>
                  <a:cubicBezTo>
                    <a:pt x="58" y="32"/>
                    <a:pt x="58" y="32"/>
                    <a:pt x="58" y="32"/>
                  </a:cubicBezTo>
                  <a:close/>
                  <a:moveTo>
                    <a:pt x="47" y="40"/>
                  </a:moveTo>
                  <a:cubicBezTo>
                    <a:pt x="49" y="39"/>
                    <a:pt x="51" y="37"/>
                    <a:pt x="53" y="35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49" y="34"/>
                    <a:pt x="47" y="36"/>
                    <a:pt x="45" y="38"/>
                  </a:cubicBezTo>
                  <a:lnTo>
                    <a:pt x="47" y="40"/>
                  </a:lnTo>
                  <a:close/>
                  <a:moveTo>
                    <a:pt x="38" y="50"/>
                  </a:moveTo>
                  <a:cubicBezTo>
                    <a:pt x="39" y="48"/>
                    <a:pt x="41" y="46"/>
                    <a:pt x="43" y="45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4"/>
                    <a:pt x="36" y="46"/>
                    <a:pt x="35" y="48"/>
                  </a:cubicBezTo>
                  <a:lnTo>
                    <a:pt x="38" y="50"/>
                  </a:lnTo>
                  <a:close/>
                  <a:moveTo>
                    <a:pt x="29" y="61"/>
                  </a:moveTo>
                  <a:cubicBezTo>
                    <a:pt x="31" y="59"/>
                    <a:pt x="32" y="57"/>
                    <a:pt x="34" y="5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9" y="55"/>
                    <a:pt x="27" y="57"/>
                    <a:pt x="26" y="59"/>
                  </a:cubicBezTo>
                  <a:lnTo>
                    <a:pt x="29" y="61"/>
                  </a:lnTo>
                  <a:close/>
                  <a:moveTo>
                    <a:pt x="22" y="73"/>
                  </a:moveTo>
                  <a:cubicBezTo>
                    <a:pt x="23" y="71"/>
                    <a:pt x="24" y="68"/>
                    <a:pt x="26" y="66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6"/>
                    <a:pt x="19" y="69"/>
                    <a:pt x="18" y="71"/>
                  </a:cubicBezTo>
                  <a:lnTo>
                    <a:pt x="22" y="73"/>
                  </a:lnTo>
                  <a:close/>
                  <a:moveTo>
                    <a:pt x="15" y="85"/>
                  </a:moveTo>
                  <a:cubicBezTo>
                    <a:pt x="16" y="83"/>
                    <a:pt x="18" y="80"/>
                    <a:pt x="19" y="78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4" y="79"/>
                    <a:pt x="13" y="81"/>
                    <a:pt x="12" y="84"/>
                  </a:cubicBezTo>
                  <a:lnTo>
                    <a:pt x="15" y="85"/>
                  </a:lnTo>
                  <a:close/>
                  <a:moveTo>
                    <a:pt x="10" y="98"/>
                  </a:moveTo>
                  <a:cubicBezTo>
                    <a:pt x="11" y="96"/>
                    <a:pt x="12" y="93"/>
                    <a:pt x="13" y="91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8" y="92"/>
                    <a:pt x="7" y="94"/>
                    <a:pt x="7" y="97"/>
                  </a:cubicBezTo>
                  <a:lnTo>
                    <a:pt x="10" y="98"/>
                  </a:lnTo>
                  <a:close/>
                  <a:moveTo>
                    <a:pt x="7" y="112"/>
                  </a:moveTo>
                  <a:cubicBezTo>
                    <a:pt x="7" y="109"/>
                    <a:pt x="8" y="106"/>
                    <a:pt x="9" y="104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" y="105"/>
                    <a:pt x="3" y="108"/>
                    <a:pt x="3" y="111"/>
                  </a:cubicBezTo>
                  <a:lnTo>
                    <a:pt x="7" y="112"/>
                  </a:lnTo>
                  <a:close/>
                  <a:moveTo>
                    <a:pt x="4" y="125"/>
                  </a:moveTo>
                  <a:cubicBezTo>
                    <a:pt x="5" y="123"/>
                    <a:pt x="5" y="120"/>
                    <a:pt x="6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1" y="119"/>
                    <a:pt x="1" y="122"/>
                    <a:pt x="0" y="125"/>
                  </a:cubicBezTo>
                  <a:cubicBezTo>
                    <a:pt x="4" y="125"/>
                    <a:pt x="4" y="125"/>
                    <a:pt x="4" y="125"/>
                  </a:cubicBezTo>
                  <a:close/>
                  <a:moveTo>
                    <a:pt x="4" y="139"/>
                  </a:moveTo>
                  <a:cubicBezTo>
                    <a:pt x="4" y="136"/>
                    <a:pt x="4" y="134"/>
                    <a:pt x="4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4"/>
                    <a:pt x="0" y="136"/>
                    <a:pt x="0" y="139"/>
                  </a:cubicBezTo>
                  <a:lnTo>
                    <a:pt x="4" y="139"/>
                  </a:lnTo>
                  <a:close/>
                  <a:moveTo>
                    <a:pt x="4" y="153"/>
                  </a:moveTo>
                  <a:cubicBezTo>
                    <a:pt x="4" y="145"/>
                    <a:pt x="4" y="145"/>
                    <a:pt x="4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4" y="153"/>
                  </a:lnTo>
                  <a:close/>
                  <a:moveTo>
                    <a:pt x="4" y="167"/>
                  </a:moveTo>
                  <a:cubicBezTo>
                    <a:pt x="4" y="164"/>
                    <a:pt x="4" y="162"/>
                    <a:pt x="4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2"/>
                    <a:pt x="0" y="165"/>
                    <a:pt x="0" y="167"/>
                  </a:cubicBezTo>
                  <a:lnTo>
                    <a:pt x="4" y="167"/>
                  </a:lnTo>
                  <a:close/>
                  <a:moveTo>
                    <a:pt x="6" y="181"/>
                  </a:moveTo>
                  <a:cubicBezTo>
                    <a:pt x="5" y="178"/>
                    <a:pt x="5" y="175"/>
                    <a:pt x="5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6"/>
                    <a:pt x="1" y="179"/>
                    <a:pt x="2" y="181"/>
                  </a:cubicBezTo>
                  <a:lnTo>
                    <a:pt x="6" y="181"/>
                  </a:lnTo>
                  <a:close/>
                  <a:moveTo>
                    <a:pt x="9" y="194"/>
                  </a:moveTo>
                  <a:cubicBezTo>
                    <a:pt x="8" y="192"/>
                    <a:pt x="7" y="189"/>
                    <a:pt x="7" y="186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4" y="190"/>
                    <a:pt x="4" y="193"/>
                    <a:pt x="5" y="195"/>
                  </a:cubicBezTo>
                  <a:lnTo>
                    <a:pt x="9" y="194"/>
                  </a:lnTo>
                  <a:close/>
                  <a:moveTo>
                    <a:pt x="13" y="207"/>
                  </a:moveTo>
                  <a:cubicBezTo>
                    <a:pt x="12" y="205"/>
                    <a:pt x="11" y="202"/>
                    <a:pt x="11" y="200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8" y="204"/>
                    <a:pt x="9" y="206"/>
                    <a:pt x="10" y="209"/>
                  </a:cubicBezTo>
                  <a:lnTo>
                    <a:pt x="13" y="207"/>
                  </a:lnTo>
                  <a:close/>
                  <a:moveTo>
                    <a:pt x="19" y="220"/>
                  </a:moveTo>
                  <a:cubicBezTo>
                    <a:pt x="18" y="217"/>
                    <a:pt x="17" y="215"/>
                    <a:pt x="16" y="213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3" y="217"/>
                    <a:pt x="14" y="219"/>
                    <a:pt x="15" y="222"/>
                  </a:cubicBezTo>
                  <a:lnTo>
                    <a:pt x="19" y="220"/>
                  </a:lnTo>
                  <a:close/>
                  <a:moveTo>
                    <a:pt x="26" y="232"/>
                  </a:moveTo>
                  <a:cubicBezTo>
                    <a:pt x="25" y="230"/>
                    <a:pt x="23" y="227"/>
                    <a:pt x="22" y="225"/>
                  </a:cubicBezTo>
                  <a:cubicBezTo>
                    <a:pt x="18" y="227"/>
                    <a:pt x="18" y="227"/>
                    <a:pt x="18" y="227"/>
                  </a:cubicBezTo>
                  <a:cubicBezTo>
                    <a:pt x="20" y="229"/>
                    <a:pt x="21" y="232"/>
                    <a:pt x="23" y="234"/>
                  </a:cubicBezTo>
                  <a:lnTo>
                    <a:pt x="26" y="232"/>
                  </a:lnTo>
                  <a:close/>
                  <a:moveTo>
                    <a:pt x="34" y="243"/>
                  </a:moveTo>
                  <a:cubicBezTo>
                    <a:pt x="32" y="241"/>
                    <a:pt x="31" y="239"/>
                    <a:pt x="29" y="237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8" y="241"/>
                    <a:pt x="29" y="243"/>
                    <a:pt x="31" y="245"/>
                  </a:cubicBezTo>
                  <a:lnTo>
                    <a:pt x="34" y="243"/>
                  </a:lnTo>
                  <a:close/>
                  <a:moveTo>
                    <a:pt x="43" y="253"/>
                  </a:moveTo>
                  <a:cubicBezTo>
                    <a:pt x="42" y="251"/>
                    <a:pt x="40" y="249"/>
                    <a:pt x="38" y="247"/>
                  </a:cubicBezTo>
                  <a:cubicBezTo>
                    <a:pt x="35" y="250"/>
                    <a:pt x="35" y="250"/>
                    <a:pt x="35" y="250"/>
                  </a:cubicBezTo>
                  <a:cubicBezTo>
                    <a:pt x="37" y="252"/>
                    <a:pt x="39" y="254"/>
                    <a:pt x="41" y="256"/>
                  </a:cubicBezTo>
                  <a:lnTo>
                    <a:pt x="43" y="253"/>
                  </a:lnTo>
                  <a:close/>
                  <a:moveTo>
                    <a:pt x="54" y="263"/>
                  </a:moveTo>
                  <a:cubicBezTo>
                    <a:pt x="52" y="261"/>
                    <a:pt x="50" y="259"/>
                    <a:pt x="48" y="257"/>
                  </a:cubicBezTo>
                  <a:cubicBezTo>
                    <a:pt x="45" y="260"/>
                    <a:pt x="45" y="260"/>
                    <a:pt x="45" y="260"/>
                  </a:cubicBezTo>
                  <a:cubicBezTo>
                    <a:pt x="47" y="262"/>
                    <a:pt x="49" y="264"/>
                    <a:pt x="51" y="266"/>
                  </a:cubicBezTo>
                  <a:lnTo>
                    <a:pt x="54" y="263"/>
                  </a:lnTo>
                  <a:close/>
                  <a:moveTo>
                    <a:pt x="65" y="271"/>
                  </a:moveTo>
                  <a:cubicBezTo>
                    <a:pt x="63" y="269"/>
                    <a:pt x="60" y="268"/>
                    <a:pt x="58" y="266"/>
                  </a:cubicBezTo>
                  <a:cubicBezTo>
                    <a:pt x="56" y="269"/>
                    <a:pt x="56" y="269"/>
                    <a:pt x="56" y="269"/>
                  </a:cubicBezTo>
                  <a:cubicBezTo>
                    <a:pt x="58" y="271"/>
                    <a:pt x="60" y="273"/>
                    <a:pt x="63" y="274"/>
                  </a:cubicBezTo>
                  <a:lnTo>
                    <a:pt x="65" y="271"/>
                  </a:lnTo>
                  <a:close/>
                  <a:moveTo>
                    <a:pt x="77" y="278"/>
                  </a:moveTo>
                  <a:cubicBezTo>
                    <a:pt x="74" y="277"/>
                    <a:pt x="72" y="275"/>
                    <a:pt x="70" y="274"/>
                  </a:cubicBezTo>
                  <a:cubicBezTo>
                    <a:pt x="68" y="277"/>
                    <a:pt x="68" y="277"/>
                    <a:pt x="68" y="277"/>
                  </a:cubicBezTo>
                  <a:cubicBezTo>
                    <a:pt x="70" y="279"/>
                    <a:pt x="72" y="280"/>
                    <a:pt x="75" y="281"/>
                  </a:cubicBezTo>
                  <a:lnTo>
                    <a:pt x="77" y="278"/>
                  </a:lnTo>
                  <a:close/>
                  <a:moveTo>
                    <a:pt x="89" y="284"/>
                  </a:moveTo>
                  <a:cubicBezTo>
                    <a:pt x="87" y="283"/>
                    <a:pt x="84" y="282"/>
                    <a:pt x="82" y="281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83" y="285"/>
                    <a:pt x="85" y="286"/>
                    <a:pt x="88" y="288"/>
                  </a:cubicBezTo>
                  <a:lnTo>
                    <a:pt x="89" y="284"/>
                  </a:lnTo>
                  <a:close/>
                  <a:moveTo>
                    <a:pt x="102" y="288"/>
                  </a:moveTo>
                  <a:cubicBezTo>
                    <a:pt x="100" y="288"/>
                    <a:pt x="97" y="287"/>
                    <a:pt x="95" y="286"/>
                  </a:cubicBezTo>
                  <a:cubicBezTo>
                    <a:pt x="93" y="290"/>
                    <a:pt x="93" y="290"/>
                    <a:pt x="93" y="290"/>
                  </a:cubicBezTo>
                  <a:cubicBezTo>
                    <a:pt x="96" y="291"/>
                    <a:pt x="99" y="291"/>
                    <a:pt x="101" y="292"/>
                  </a:cubicBezTo>
                  <a:lnTo>
                    <a:pt x="102" y="288"/>
                  </a:lnTo>
                  <a:close/>
                  <a:moveTo>
                    <a:pt x="116" y="292"/>
                  </a:moveTo>
                  <a:cubicBezTo>
                    <a:pt x="113" y="291"/>
                    <a:pt x="111" y="291"/>
                    <a:pt x="108" y="290"/>
                  </a:cubicBezTo>
                  <a:cubicBezTo>
                    <a:pt x="107" y="294"/>
                    <a:pt x="107" y="294"/>
                    <a:pt x="107" y="294"/>
                  </a:cubicBezTo>
                  <a:cubicBezTo>
                    <a:pt x="110" y="294"/>
                    <a:pt x="112" y="295"/>
                    <a:pt x="115" y="296"/>
                  </a:cubicBezTo>
                  <a:lnTo>
                    <a:pt x="116" y="292"/>
                  </a:lnTo>
                  <a:close/>
                  <a:moveTo>
                    <a:pt x="129" y="293"/>
                  </a:moveTo>
                  <a:cubicBezTo>
                    <a:pt x="127" y="293"/>
                    <a:pt x="124" y="293"/>
                    <a:pt x="122" y="293"/>
                  </a:cubicBezTo>
                  <a:cubicBezTo>
                    <a:pt x="121" y="296"/>
                    <a:pt x="121" y="296"/>
                    <a:pt x="121" y="296"/>
                  </a:cubicBezTo>
                  <a:cubicBezTo>
                    <a:pt x="124" y="297"/>
                    <a:pt x="126" y="297"/>
                    <a:pt x="129" y="297"/>
                  </a:cubicBezTo>
                  <a:lnTo>
                    <a:pt x="129" y="293"/>
                  </a:lnTo>
                  <a:close/>
                  <a:moveTo>
                    <a:pt x="143" y="294"/>
                  </a:moveTo>
                  <a:cubicBezTo>
                    <a:pt x="141" y="294"/>
                    <a:pt x="141" y="294"/>
                    <a:pt x="141" y="294"/>
                  </a:cubicBezTo>
                  <a:cubicBezTo>
                    <a:pt x="139" y="294"/>
                    <a:pt x="137" y="294"/>
                    <a:pt x="135" y="294"/>
                  </a:cubicBezTo>
                  <a:cubicBezTo>
                    <a:pt x="135" y="298"/>
                    <a:pt x="135" y="298"/>
                    <a:pt x="135" y="298"/>
                  </a:cubicBezTo>
                  <a:cubicBezTo>
                    <a:pt x="137" y="298"/>
                    <a:pt x="139" y="298"/>
                    <a:pt x="141" y="298"/>
                  </a:cubicBezTo>
                  <a:cubicBezTo>
                    <a:pt x="143" y="298"/>
                    <a:pt x="143" y="298"/>
                    <a:pt x="143" y="298"/>
                  </a:cubicBezTo>
                  <a:lnTo>
                    <a:pt x="143" y="294"/>
                  </a:lnTo>
                  <a:close/>
                  <a:moveTo>
                    <a:pt x="157" y="294"/>
                  </a:moveTo>
                  <a:cubicBezTo>
                    <a:pt x="149" y="294"/>
                    <a:pt x="149" y="294"/>
                    <a:pt x="149" y="294"/>
                  </a:cubicBezTo>
                  <a:cubicBezTo>
                    <a:pt x="149" y="298"/>
                    <a:pt x="149" y="298"/>
                    <a:pt x="149" y="298"/>
                  </a:cubicBezTo>
                  <a:cubicBezTo>
                    <a:pt x="157" y="298"/>
                    <a:pt x="157" y="298"/>
                    <a:pt x="157" y="298"/>
                  </a:cubicBezTo>
                  <a:lnTo>
                    <a:pt x="157" y="294"/>
                  </a:lnTo>
                  <a:close/>
                  <a:moveTo>
                    <a:pt x="171" y="294"/>
                  </a:moveTo>
                  <a:cubicBezTo>
                    <a:pt x="163" y="294"/>
                    <a:pt x="163" y="294"/>
                    <a:pt x="163" y="294"/>
                  </a:cubicBezTo>
                  <a:cubicBezTo>
                    <a:pt x="163" y="298"/>
                    <a:pt x="163" y="298"/>
                    <a:pt x="163" y="298"/>
                  </a:cubicBezTo>
                  <a:cubicBezTo>
                    <a:pt x="171" y="298"/>
                    <a:pt x="171" y="298"/>
                    <a:pt x="171" y="298"/>
                  </a:cubicBezTo>
                  <a:lnTo>
                    <a:pt x="171" y="294"/>
                  </a:lnTo>
                  <a:close/>
                  <a:moveTo>
                    <a:pt x="185" y="294"/>
                  </a:moveTo>
                  <a:cubicBezTo>
                    <a:pt x="177" y="294"/>
                    <a:pt x="177" y="294"/>
                    <a:pt x="177" y="294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85" y="298"/>
                    <a:pt x="185" y="298"/>
                    <a:pt x="185" y="298"/>
                  </a:cubicBezTo>
                  <a:lnTo>
                    <a:pt x="185" y="294"/>
                  </a:lnTo>
                  <a:close/>
                  <a:moveTo>
                    <a:pt x="200" y="294"/>
                  </a:moveTo>
                  <a:cubicBezTo>
                    <a:pt x="192" y="294"/>
                    <a:pt x="192" y="294"/>
                    <a:pt x="192" y="294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200" y="298"/>
                    <a:pt x="200" y="298"/>
                    <a:pt x="200" y="298"/>
                  </a:cubicBezTo>
                  <a:lnTo>
                    <a:pt x="200" y="294"/>
                  </a:lnTo>
                  <a:close/>
                  <a:moveTo>
                    <a:pt x="214" y="294"/>
                  </a:moveTo>
                  <a:cubicBezTo>
                    <a:pt x="206" y="294"/>
                    <a:pt x="206" y="294"/>
                    <a:pt x="206" y="294"/>
                  </a:cubicBezTo>
                  <a:cubicBezTo>
                    <a:pt x="206" y="298"/>
                    <a:pt x="206" y="298"/>
                    <a:pt x="206" y="298"/>
                  </a:cubicBezTo>
                  <a:cubicBezTo>
                    <a:pt x="214" y="298"/>
                    <a:pt x="214" y="298"/>
                    <a:pt x="214" y="298"/>
                  </a:cubicBezTo>
                  <a:lnTo>
                    <a:pt x="214" y="294"/>
                  </a:lnTo>
                  <a:close/>
                  <a:moveTo>
                    <a:pt x="228" y="294"/>
                  </a:moveTo>
                  <a:cubicBezTo>
                    <a:pt x="220" y="294"/>
                    <a:pt x="220" y="294"/>
                    <a:pt x="220" y="294"/>
                  </a:cubicBezTo>
                  <a:cubicBezTo>
                    <a:pt x="220" y="298"/>
                    <a:pt x="220" y="298"/>
                    <a:pt x="220" y="298"/>
                  </a:cubicBezTo>
                  <a:cubicBezTo>
                    <a:pt x="228" y="298"/>
                    <a:pt x="228" y="298"/>
                    <a:pt x="228" y="298"/>
                  </a:cubicBezTo>
                  <a:lnTo>
                    <a:pt x="228" y="294"/>
                  </a:lnTo>
                  <a:close/>
                  <a:moveTo>
                    <a:pt x="242" y="294"/>
                  </a:moveTo>
                  <a:cubicBezTo>
                    <a:pt x="234" y="294"/>
                    <a:pt x="234" y="294"/>
                    <a:pt x="234" y="294"/>
                  </a:cubicBezTo>
                  <a:cubicBezTo>
                    <a:pt x="234" y="298"/>
                    <a:pt x="234" y="298"/>
                    <a:pt x="234" y="298"/>
                  </a:cubicBezTo>
                  <a:cubicBezTo>
                    <a:pt x="242" y="298"/>
                    <a:pt x="242" y="298"/>
                    <a:pt x="242" y="298"/>
                  </a:cubicBezTo>
                  <a:lnTo>
                    <a:pt x="242" y="294"/>
                  </a:lnTo>
                  <a:close/>
                  <a:moveTo>
                    <a:pt x="256" y="294"/>
                  </a:moveTo>
                  <a:cubicBezTo>
                    <a:pt x="248" y="294"/>
                    <a:pt x="248" y="294"/>
                    <a:pt x="248" y="294"/>
                  </a:cubicBezTo>
                  <a:cubicBezTo>
                    <a:pt x="248" y="298"/>
                    <a:pt x="248" y="298"/>
                    <a:pt x="248" y="298"/>
                  </a:cubicBezTo>
                  <a:cubicBezTo>
                    <a:pt x="256" y="298"/>
                    <a:pt x="256" y="298"/>
                    <a:pt x="256" y="298"/>
                  </a:cubicBezTo>
                  <a:lnTo>
                    <a:pt x="256" y="294"/>
                  </a:lnTo>
                  <a:close/>
                  <a:moveTo>
                    <a:pt x="270" y="294"/>
                  </a:moveTo>
                  <a:cubicBezTo>
                    <a:pt x="262" y="294"/>
                    <a:pt x="262" y="294"/>
                    <a:pt x="262" y="294"/>
                  </a:cubicBezTo>
                  <a:cubicBezTo>
                    <a:pt x="262" y="298"/>
                    <a:pt x="262" y="298"/>
                    <a:pt x="262" y="298"/>
                  </a:cubicBezTo>
                  <a:cubicBezTo>
                    <a:pt x="270" y="298"/>
                    <a:pt x="270" y="298"/>
                    <a:pt x="270" y="298"/>
                  </a:cubicBezTo>
                  <a:lnTo>
                    <a:pt x="270" y="294"/>
                  </a:lnTo>
                  <a:close/>
                  <a:moveTo>
                    <a:pt x="284" y="294"/>
                  </a:moveTo>
                  <a:cubicBezTo>
                    <a:pt x="276" y="294"/>
                    <a:pt x="276" y="294"/>
                    <a:pt x="276" y="294"/>
                  </a:cubicBezTo>
                  <a:cubicBezTo>
                    <a:pt x="276" y="298"/>
                    <a:pt x="276" y="298"/>
                    <a:pt x="276" y="298"/>
                  </a:cubicBezTo>
                  <a:cubicBezTo>
                    <a:pt x="284" y="298"/>
                    <a:pt x="284" y="298"/>
                    <a:pt x="284" y="298"/>
                  </a:cubicBezTo>
                  <a:lnTo>
                    <a:pt x="284" y="294"/>
                  </a:lnTo>
                  <a:close/>
                  <a:moveTo>
                    <a:pt x="298" y="294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8" y="298"/>
                    <a:pt x="298" y="298"/>
                    <a:pt x="298" y="298"/>
                  </a:cubicBezTo>
                  <a:lnTo>
                    <a:pt x="298" y="294"/>
                  </a:lnTo>
                  <a:close/>
                  <a:moveTo>
                    <a:pt x="312" y="294"/>
                  </a:moveTo>
                  <a:cubicBezTo>
                    <a:pt x="304" y="294"/>
                    <a:pt x="304" y="294"/>
                    <a:pt x="304" y="294"/>
                  </a:cubicBezTo>
                  <a:cubicBezTo>
                    <a:pt x="304" y="298"/>
                    <a:pt x="304" y="298"/>
                    <a:pt x="304" y="298"/>
                  </a:cubicBezTo>
                  <a:cubicBezTo>
                    <a:pt x="312" y="298"/>
                    <a:pt x="312" y="298"/>
                    <a:pt x="312" y="298"/>
                  </a:cubicBezTo>
                  <a:lnTo>
                    <a:pt x="312" y="294"/>
                  </a:lnTo>
                  <a:close/>
                  <a:moveTo>
                    <a:pt x="326" y="294"/>
                  </a:moveTo>
                  <a:cubicBezTo>
                    <a:pt x="318" y="294"/>
                    <a:pt x="318" y="294"/>
                    <a:pt x="318" y="294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26" y="298"/>
                    <a:pt x="326" y="298"/>
                    <a:pt x="326" y="298"/>
                  </a:cubicBezTo>
                  <a:lnTo>
                    <a:pt x="326" y="294"/>
                  </a:lnTo>
                  <a:close/>
                  <a:moveTo>
                    <a:pt x="340" y="294"/>
                  </a:moveTo>
                  <a:cubicBezTo>
                    <a:pt x="332" y="294"/>
                    <a:pt x="332" y="294"/>
                    <a:pt x="332" y="294"/>
                  </a:cubicBezTo>
                  <a:cubicBezTo>
                    <a:pt x="332" y="298"/>
                    <a:pt x="332" y="298"/>
                    <a:pt x="332" y="298"/>
                  </a:cubicBezTo>
                  <a:cubicBezTo>
                    <a:pt x="340" y="298"/>
                    <a:pt x="340" y="298"/>
                    <a:pt x="340" y="298"/>
                  </a:cubicBezTo>
                  <a:lnTo>
                    <a:pt x="340" y="294"/>
                  </a:lnTo>
                  <a:close/>
                  <a:moveTo>
                    <a:pt x="354" y="294"/>
                  </a:moveTo>
                  <a:cubicBezTo>
                    <a:pt x="346" y="294"/>
                    <a:pt x="346" y="294"/>
                    <a:pt x="346" y="294"/>
                  </a:cubicBezTo>
                  <a:cubicBezTo>
                    <a:pt x="346" y="298"/>
                    <a:pt x="346" y="298"/>
                    <a:pt x="346" y="298"/>
                  </a:cubicBezTo>
                  <a:cubicBezTo>
                    <a:pt x="354" y="298"/>
                    <a:pt x="354" y="298"/>
                    <a:pt x="354" y="298"/>
                  </a:cubicBezTo>
                  <a:lnTo>
                    <a:pt x="354" y="294"/>
                  </a:lnTo>
                  <a:close/>
                  <a:moveTo>
                    <a:pt x="368" y="294"/>
                  </a:moveTo>
                  <a:cubicBezTo>
                    <a:pt x="360" y="294"/>
                    <a:pt x="360" y="294"/>
                    <a:pt x="360" y="294"/>
                  </a:cubicBezTo>
                  <a:cubicBezTo>
                    <a:pt x="360" y="298"/>
                    <a:pt x="360" y="298"/>
                    <a:pt x="360" y="298"/>
                  </a:cubicBezTo>
                  <a:cubicBezTo>
                    <a:pt x="368" y="298"/>
                    <a:pt x="368" y="298"/>
                    <a:pt x="368" y="298"/>
                  </a:cubicBezTo>
                  <a:lnTo>
                    <a:pt x="368" y="294"/>
                  </a:lnTo>
                  <a:close/>
                  <a:moveTo>
                    <a:pt x="382" y="294"/>
                  </a:moveTo>
                  <a:cubicBezTo>
                    <a:pt x="374" y="294"/>
                    <a:pt x="374" y="294"/>
                    <a:pt x="374" y="294"/>
                  </a:cubicBezTo>
                  <a:cubicBezTo>
                    <a:pt x="374" y="298"/>
                    <a:pt x="374" y="298"/>
                    <a:pt x="374" y="298"/>
                  </a:cubicBezTo>
                  <a:cubicBezTo>
                    <a:pt x="382" y="298"/>
                    <a:pt x="382" y="298"/>
                    <a:pt x="382" y="298"/>
                  </a:cubicBezTo>
                  <a:lnTo>
                    <a:pt x="382" y="294"/>
                  </a:lnTo>
                  <a:close/>
                  <a:moveTo>
                    <a:pt x="396" y="294"/>
                  </a:moveTo>
                  <a:cubicBezTo>
                    <a:pt x="388" y="294"/>
                    <a:pt x="388" y="294"/>
                    <a:pt x="388" y="294"/>
                  </a:cubicBezTo>
                  <a:cubicBezTo>
                    <a:pt x="388" y="298"/>
                    <a:pt x="388" y="298"/>
                    <a:pt x="388" y="298"/>
                  </a:cubicBezTo>
                  <a:cubicBezTo>
                    <a:pt x="396" y="298"/>
                    <a:pt x="396" y="298"/>
                    <a:pt x="396" y="298"/>
                  </a:cubicBezTo>
                  <a:lnTo>
                    <a:pt x="396" y="294"/>
                  </a:lnTo>
                  <a:close/>
                  <a:moveTo>
                    <a:pt x="410" y="294"/>
                  </a:moveTo>
                  <a:cubicBezTo>
                    <a:pt x="402" y="294"/>
                    <a:pt x="402" y="294"/>
                    <a:pt x="402" y="294"/>
                  </a:cubicBezTo>
                  <a:cubicBezTo>
                    <a:pt x="402" y="298"/>
                    <a:pt x="402" y="298"/>
                    <a:pt x="402" y="298"/>
                  </a:cubicBezTo>
                  <a:cubicBezTo>
                    <a:pt x="410" y="298"/>
                    <a:pt x="410" y="298"/>
                    <a:pt x="410" y="298"/>
                  </a:cubicBezTo>
                  <a:lnTo>
                    <a:pt x="410" y="294"/>
                  </a:lnTo>
                  <a:close/>
                  <a:moveTo>
                    <a:pt x="424" y="294"/>
                  </a:moveTo>
                  <a:cubicBezTo>
                    <a:pt x="416" y="294"/>
                    <a:pt x="416" y="294"/>
                    <a:pt x="416" y="294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24" y="298"/>
                    <a:pt x="424" y="298"/>
                    <a:pt x="424" y="298"/>
                  </a:cubicBezTo>
                  <a:lnTo>
                    <a:pt x="424" y="294"/>
                  </a:lnTo>
                  <a:close/>
                  <a:moveTo>
                    <a:pt x="438" y="294"/>
                  </a:moveTo>
                  <a:cubicBezTo>
                    <a:pt x="430" y="294"/>
                    <a:pt x="430" y="294"/>
                    <a:pt x="430" y="294"/>
                  </a:cubicBezTo>
                  <a:cubicBezTo>
                    <a:pt x="430" y="298"/>
                    <a:pt x="430" y="298"/>
                    <a:pt x="430" y="298"/>
                  </a:cubicBezTo>
                  <a:cubicBezTo>
                    <a:pt x="438" y="298"/>
                    <a:pt x="438" y="298"/>
                    <a:pt x="438" y="298"/>
                  </a:cubicBezTo>
                  <a:lnTo>
                    <a:pt x="438" y="294"/>
                  </a:lnTo>
                  <a:close/>
                  <a:moveTo>
                    <a:pt x="453" y="294"/>
                  </a:moveTo>
                  <a:cubicBezTo>
                    <a:pt x="444" y="294"/>
                    <a:pt x="444" y="294"/>
                    <a:pt x="444" y="294"/>
                  </a:cubicBezTo>
                  <a:cubicBezTo>
                    <a:pt x="444" y="298"/>
                    <a:pt x="444" y="298"/>
                    <a:pt x="444" y="298"/>
                  </a:cubicBezTo>
                  <a:cubicBezTo>
                    <a:pt x="453" y="298"/>
                    <a:pt x="453" y="298"/>
                    <a:pt x="453" y="298"/>
                  </a:cubicBezTo>
                  <a:lnTo>
                    <a:pt x="453" y="294"/>
                  </a:lnTo>
                  <a:close/>
                  <a:moveTo>
                    <a:pt x="467" y="294"/>
                  </a:moveTo>
                  <a:cubicBezTo>
                    <a:pt x="459" y="294"/>
                    <a:pt x="459" y="294"/>
                    <a:pt x="459" y="294"/>
                  </a:cubicBezTo>
                  <a:cubicBezTo>
                    <a:pt x="459" y="298"/>
                    <a:pt x="459" y="298"/>
                    <a:pt x="459" y="298"/>
                  </a:cubicBezTo>
                  <a:cubicBezTo>
                    <a:pt x="467" y="298"/>
                    <a:pt x="467" y="298"/>
                    <a:pt x="467" y="298"/>
                  </a:cubicBezTo>
                  <a:lnTo>
                    <a:pt x="467" y="294"/>
                  </a:lnTo>
                  <a:close/>
                  <a:moveTo>
                    <a:pt x="481" y="294"/>
                  </a:moveTo>
                  <a:cubicBezTo>
                    <a:pt x="473" y="294"/>
                    <a:pt x="473" y="294"/>
                    <a:pt x="473" y="294"/>
                  </a:cubicBezTo>
                  <a:cubicBezTo>
                    <a:pt x="473" y="298"/>
                    <a:pt x="473" y="298"/>
                    <a:pt x="473" y="298"/>
                  </a:cubicBezTo>
                  <a:cubicBezTo>
                    <a:pt x="481" y="298"/>
                    <a:pt x="481" y="298"/>
                    <a:pt x="481" y="298"/>
                  </a:cubicBezTo>
                  <a:lnTo>
                    <a:pt x="481" y="294"/>
                  </a:lnTo>
                  <a:close/>
                  <a:moveTo>
                    <a:pt x="495" y="294"/>
                  </a:moveTo>
                  <a:cubicBezTo>
                    <a:pt x="487" y="294"/>
                    <a:pt x="487" y="294"/>
                    <a:pt x="487" y="294"/>
                  </a:cubicBezTo>
                  <a:cubicBezTo>
                    <a:pt x="487" y="298"/>
                    <a:pt x="487" y="298"/>
                    <a:pt x="487" y="298"/>
                  </a:cubicBezTo>
                  <a:cubicBezTo>
                    <a:pt x="495" y="298"/>
                    <a:pt x="495" y="298"/>
                    <a:pt x="495" y="298"/>
                  </a:cubicBezTo>
                  <a:lnTo>
                    <a:pt x="495" y="294"/>
                  </a:lnTo>
                  <a:close/>
                  <a:moveTo>
                    <a:pt x="509" y="294"/>
                  </a:moveTo>
                  <a:cubicBezTo>
                    <a:pt x="501" y="294"/>
                    <a:pt x="501" y="294"/>
                    <a:pt x="501" y="294"/>
                  </a:cubicBezTo>
                  <a:cubicBezTo>
                    <a:pt x="501" y="298"/>
                    <a:pt x="501" y="298"/>
                    <a:pt x="501" y="298"/>
                  </a:cubicBezTo>
                  <a:cubicBezTo>
                    <a:pt x="509" y="298"/>
                    <a:pt x="509" y="298"/>
                    <a:pt x="509" y="298"/>
                  </a:cubicBezTo>
                  <a:lnTo>
                    <a:pt x="509" y="294"/>
                  </a:lnTo>
                  <a:close/>
                  <a:moveTo>
                    <a:pt x="523" y="294"/>
                  </a:moveTo>
                  <a:cubicBezTo>
                    <a:pt x="515" y="294"/>
                    <a:pt x="515" y="294"/>
                    <a:pt x="515" y="294"/>
                  </a:cubicBezTo>
                  <a:cubicBezTo>
                    <a:pt x="515" y="298"/>
                    <a:pt x="515" y="298"/>
                    <a:pt x="515" y="298"/>
                  </a:cubicBezTo>
                  <a:cubicBezTo>
                    <a:pt x="523" y="298"/>
                    <a:pt x="523" y="298"/>
                    <a:pt x="523" y="298"/>
                  </a:cubicBezTo>
                  <a:lnTo>
                    <a:pt x="523" y="294"/>
                  </a:lnTo>
                  <a:close/>
                  <a:moveTo>
                    <a:pt x="537" y="294"/>
                  </a:moveTo>
                  <a:cubicBezTo>
                    <a:pt x="529" y="294"/>
                    <a:pt x="529" y="294"/>
                    <a:pt x="529" y="294"/>
                  </a:cubicBezTo>
                  <a:cubicBezTo>
                    <a:pt x="529" y="298"/>
                    <a:pt x="529" y="298"/>
                    <a:pt x="529" y="298"/>
                  </a:cubicBezTo>
                  <a:cubicBezTo>
                    <a:pt x="537" y="298"/>
                    <a:pt x="537" y="298"/>
                    <a:pt x="537" y="298"/>
                  </a:cubicBezTo>
                  <a:lnTo>
                    <a:pt x="537" y="294"/>
                  </a:lnTo>
                  <a:close/>
                  <a:moveTo>
                    <a:pt x="551" y="294"/>
                  </a:moveTo>
                  <a:cubicBezTo>
                    <a:pt x="543" y="294"/>
                    <a:pt x="543" y="294"/>
                    <a:pt x="543" y="294"/>
                  </a:cubicBezTo>
                  <a:cubicBezTo>
                    <a:pt x="543" y="298"/>
                    <a:pt x="543" y="298"/>
                    <a:pt x="543" y="298"/>
                  </a:cubicBezTo>
                  <a:cubicBezTo>
                    <a:pt x="551" y="298"/>
                    <a:pt x="551" y="298"/>
                    <a:pt x="551" y="298"/>
                  </a:cubicBezTo>
                  <a:lnTo>
                    <a:pt x="551" y="294"/>
                  </a:lnTo>
                  <a:close/>
                  <a:moveTo>
                    <a:pt x="565" y="294"/>
                  </a:moveTo>
                  <a:cubicBezTo>
                    <a:pt x="557" y="294"/>
                    <a:pt x="557" y="294"/>
                    <a:pt x="557" y="294"/>
                  </a:cubicBezTo>
                  <a:cubicBezTo>
                    <a:pt x="557" y="298"/>
                    <a:pt x="557" y="298"/>
                    <a:pt x="557" y="298"/>
                  </a:cubicBezTo>
                  <a:cubicBezTo>
                    <a:pt x="565" y="298"/>
                    <a:pt x="565" y="298"/>
                    <a:pt x="565" y="298"/>
                  </a:cubicBezTo>
                  <a:lnTo>
                    <a:pt x="565" y="294"/>
                  </a:lnTo>
                  <a:close/>
                  <a:moveTo>
                    <a:pt x="579" y="294"/>
                  </a:moveTo>
                  <a:cubicBezTo>
                    <a:pt x="571" y="294"/>
                    <a:pt x="571" y="294"/>
                    <a:pt x="571" y="294"/>
                  </a:cubicBezTo>
                  <a:cubicBezTo>
                    <a:pt x="571" y="298"/>
                    <a:pt x="571" y="298"/>
                    <a:pt x="571" y="298"/>
                  </a:cubicBezTo>
                  <a:cubicBezTo>
                    <a:pt x="579" y="298"/>
                    <a:pt x="579" y="298"/>
                    <a:pt x="579" y="298"/>
                  </a:cubicBezTo>
                  <a:lnTo>
                    <a:pt x="579" y="294"/>
                  </a:lnTo>
                  <a:close/>
                  <a:moveTo>
                    <a:pt x="593" y="294"/>
                  </a:moveTo>
                  <a:cubicBezTo>
                    <a:pt x="585" y="294"/>
                    <a:pt x="585" y="294"/>
                    <a:pt x="585" y="294"/>
                  </a:cubicBezTo>
                  <a:cubicBezTo>
                    <a:pt x="585" y="298"/>
                    <a:pt x="585" y="298"/>
                    <a:pt x="585" y="298"/>
                  </a:cubicBezTo>
                  <a:cubicBezTo>
                    <a:pt x="593" y="298"/>
                    <a:pt x="593" y="298"/>
                    <a:pt x="593" y="298"/>
                  </a:cubicBezTo>
                  <a:lnTo>
                    <a:pt x="593" y="294"/>
                  </a:lnTo>
                  <a:close/>
                  <a:moveTo>
                    <a:pt x="607" y="294"/>
                  </a:moveTo>
                  <a:cubicBezTo>
                    <a:pt x="599" y="294"/>
                    <a:pt x="599" y="294"/>
                    <a:pt x="599" y="294"/>
                  </a:cubicBezTo>
                  <a:cubicBezTo>
                    <a:pt x="599" y="298"/>
                    <a:pt x="599" y="298"/>
                    <a:pt x="599" y="298"/>
                  </a:cubicBezTo>
                  <a:cubicBezTo>
                    <a:pt x="607" y="298"/>
                    <a:pt x="607" y="298"/>
                    <a:pt x="607" y="298"/>
                  </a:cubicBezTo>
                  <a:lnTo>
                    <a:pt x="607" y="294"/>
                  </a:lnTo>
                  <a:close/>
                  <a:moveTo>
                    <a:pt x="621" y="294"/>
                  </a:moveTo>
                  <a:cubicBezTo>
                    <a:pt x="613" y="294"/>
                    <a:pt x="613" y="294"/>
                    <a:pt x="613" y="294"/>
                  </a:cubicBezTo>
                  <a:cubicBezTo>
                    <a:pt x="613" y="298"/>
                    <a:pt x="613" y="298"/>
                    <a:pt x="613" y="298"/>
                  </a:cubicBezTo>
                  <a:cubicBezTo>
                    <a:pt x="621" y="298"/>
                    <a:pt x="621" y="298"/>
                    <a:pt x="621" y="298"/>
                  </a:cubicBezTo>
                  <a:lnTo>
                    <a:pt x="621" y="294"/>
                  </a:lnTo>
                  <a:close/>
                  <a:moveTo>
                    <a:pt x="635" y="294"/>
                  </a:moveTo>
                  <a:cubicBezTo>
                    <a:pt x="627" y="294"/>
                    <a:pt x="627" y="294"/>
                    <a:pt x="627" y="294"/>
                  </a:cubicBezTo>
                  <a:cubicBezTo>
                    <a:pt x="627" y="298"/>
                    <a:pt x="627" y="298"/>
                    <a:pt x="627" y="298"/>
                  </a:cubicBezTo>
                  <a:cubicBezTo>
                    <a:pt x="635" y="298"/>
                    <a:pt x="635" y="298"/>
                    <a:pt x="635" y="298"/>
                  </a:cubicBezTo>
                  <a:lnTo>
                    <a:pt x="635" y="294"/>
                  </a:lnTo>
                  <a:close/>
                  <a:moveTo>
                    <a:pt x="649" y="294"/>
                  </a:moveTo>
                  <a:cubicBezTo>
                    <a:pt x="641" y="294"/>
                    <a:pt x="641" y="294"/>
                    <a:pt x="641" y="294"/>
                  </a:cubicBezTo>
                  <a:cubicBezTo>
                    <a:pt x="641" y="298"/>
                    <a:pt x="641" y="298"/>
                    <a:pt x="641" y="298"/>
                  </a:cubicBezTo>
                  <a:cubicBezTo>
                    <a:pt x="649" y="298"/>
                    <a:pt x="649" y="298"/>
                    <a:pt x="649" y="298"/>
                  </a:cubicBezTo>
                  <a:lnTo>
                    <a:pt x="649" y="294"/>
                  </a:lnTo>
                  <a:close/>
                  <a:moveTo>
                    <a:pt x="663" y="294"/>
                  </a:moveTo>
                  <a:cubicBezTo>
                    <a:pt x="655" y="294"/>
                    <a:pt x="655" y="294"/>
                    <a:pt x="655" y="294"/>
                  </a:cubicBezTo>
                  <a:cubicBezTo>
                    <a:pt x="655" y="298"/>
                    <a:pt x="655" y="298"/>
                    <a:pt x="655" y="298"/>
                  </a:cubicBezTo>
                  <a:cubicBezTo>
                    <a:pt x="663" y="298"/>
                    <a:pt x="663" y="298"/>
                    <a:pt x="663" y="298"/>
                  </a:cubicBezTo>
                  <a:lnTo>
                    <a:pt x="663" y="294"/>
                  </a:lnTo>
                  <a:close/>
                  <a:moveTo>
                    <a:pt x="677" y="294"/>
                  </a:moveTo>
                  <a:cubicBezTo>
                    <a:pt x="669" y="294"/>
                    <a:pt x="669" y="294"/>
                    <a:pt x="669" y="294"/>
                  </a:cubicBezTo>
                  <a:cubicBezTo>
                    <a:pt x="669" y="298"/>
                    <a:pt x="669" y="298"/>
                    <a:pt x="669" y="298"/>
                  </a:cubicBezTo>
                  <a:cubicBezTo>
                    <a:pt x="677" y="298"/>
                    <a:pt x="677" y="298"/>
                    <a:pt x="677" y="298"/>
                  </a:cubicBezTo>
                  <a:lnTo>
                    <a:pt x="677" y="294"/>
                  </a:lnTo>
                  <a:close/>
                  <a:moveTo>
                    <a:pt x="691" y="294"/>
                  </a:moveTo>
                  <a:cubicBezTo>
                    <a:pt x="683" y="294"/>
                    <a:pt x="683" y="294"/>
                    <a:pt x="683" y="294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91" y="298"/>
                    <a:pt x="691" y="298"/>
                    <a:pt x="691" y="298"/>
                  </a:cubicBezTo>
                  <a:lnTo>
                    <a:pt x="691" y="294"/>
                  </a:lnTo>
                  <a:close/>
                  <a:moveTo>
                    <a:pt x="705" y="294"/>
                  </a:moveTo>
                  <a:cubicBezTo>
                    <a:pt x="697" y="294"/>
                    <a:pt x="697" y="294"/>
                    <a:pt x="697" y="294"/>
                  </a:cubicBezTo>
                  <a:cubicBezTo>
                    <a:pt x="697" y="298"/>
                    <a:pt x="697" y="298"/>
                    <a:pt x="697" y="298"/>
                  </a:cubicBezTo>
                  <a:cubicBezTo>
                    <a:pt x="705" y="298"/>
                    <a:pt x="705" y="298"/>
                    <a:pt x="705" y="298"/>
                  </a:cubicBezTo>
                  <a:lnTo>
                    <a:pt x="705" y="294"/>
                  </a:lnTo>
                  <a:close/>
                  <a:moveTo>
                    <a:pt x="720" y="294"/>
                  </a:moveTo>
                  <a:cubicBezTo>
                    <a:pt x="711" y="294"/>
                    <a:pt x="711" y="294"/>
                    <a:pt x="711" y="294"/>
                  </a:cubicBezTo>
                  <a:cubicBezTo>
                    <a:pt x="711" y="298"/>
                    <a:pt x="711" y="298"/>
                    <a:pt x="711" y="298"/>
                  </a:cubicBezTo>
                  <a:cubicBezTo>
                    <a:pt x="720" y="298"/>
                    <a:pt x="720" y="298"/>
                    <a:pt x="720" y="298"/>
                  </a:cubicBezTo>
                  <a:lnTo>
                    <a:pt x="720" y="2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xmlns="" id="{DF9121A0-3F73-46E9-AE0E-DC56AEF5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2290763"/>
              <a:ext cx="20638" cy="22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82F010B0-E3FF-4736-88AB-5219EC92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2290763"/>
              <a:ext cx="20638" cy="22225"/>
            </a:xfrm>
            <a:custGeom>
              <a:avLst/>
              <a:gdLst>
                <a:gd name="T0" fmla="*/ 0 w 13"/>
                <a:gd name="T1" fmla="*/ 14 h 14"/>
                <a:gd name="T2" fmla="*/ 13 w 13"/>
                <a:gd name="T3" fmla="*/ 14 h 14"/>
                <a:gd name="T4" fmla="*/ 13 w 13"/>
                <a:gd name="T5" fmla="*/ 0 h 14"/>
                <a:gd name="T6" fmla="*/ 0 w 1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14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0729D0F-33B9-49B3-A396-2E12C6E9A676}"/>
              </a:ext>
            </a:extLst>
          </p:cNvPr>
          <p:cNvSpPr/>
          <p:nvPr/>
        </p:nvSpPr>
        <p:spPr>
          <a:xfrm>
            <a:off x="3504311" y="2782194"/>
            <a:ext cx="21011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spc="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</a:t>
            </a:r>
          </a:p>
          <a:p>
            <a:r>
              <a:rPr lang="en-US" sz="1500" spc="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WATCHING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64A3600-7406-42A1-BAC8-B1DD6F3A4851}"/>
              </a:ext>
            </a:extLst>
          </p:cNvPr>
          <p:cNvSpPr/>
          <p:nvPr/>
        </p:nvSpPr>
        <p:spPr>
          <a:xfrm>
            <a:off x="6741364" y="2819691"/>
            <a:ext cx="24505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 A</a:t>
            </a:r>
          </a:p>
          <a:p>
            <a:pPr algn="ctr">
              <a:lnSpc>
                <a:spcPts val="3000"/>
              </a:lnSpc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375447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516" y="1767006"/>
            <a:ext cx="2357843" cy="355481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Established in 1997 We've Served the industry globally from past 22 years by delivering complete IT Infrastructure | Service | Solutions | Implementation, enabling our customer/clients to increase there efficiency and productivity to transform their business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2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Micro Network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2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9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1" y="172055"/>
            <a:ext cx="8610600" cy="495486"/>
          </a:xfrm>
        </p:spPr>
        <p:txBody>
          <a:bodyPr/>
          <a:lstStyle/>
          <a:p>
            <a:r>
              <a:rPr lang="en-US" sz="4000" dirty="0"/>
              <a:t>Meet our Team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23464" y="2535166"/>
            <a:ext cx="2637367" cy="401263"/>
            <a:chOff x="1790699" y="4323540"/>
            <a:chExt cx="2637367" cy="401263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4323540"/>
              <a:ext cx="263736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AKASH DEEP JAIN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DIRECTOR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0707" y="4641845"/>
            <a:ext cx="2773882" cy="884239"/>
            <a:chOff x="1790699" y="4323540"/>
            <a:chExt cx="3649746" cy="1163441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5" cy="226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SHALINI WADHWA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493971"/>
              <a:ext cx="2637367" cy="30371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MANAGER - IST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700" y="4952436"/>
              <a:ext cx="3649745" cy="53454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+91-9810-352-127</a:t>
              </a:r>
            </a:p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Shalini.wadhwa@micronetwork.co.in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18955" y="4660334"/>
            <a:ext cx="2613387" cy="345229"/>
            <a:chOff x="777133" y="1990237"/>
            <a:chExt cx="3438574" cy="454236"/>
          </a:xfrm>
        </p:grpSpPr>
        <p:sp>
          <p:nvSpPr>
            <p:cNvPr id="32" name="TextBox 31"/>
            <p:cNvSpPr txBox="1"/>
            <p:nvPr/>
          </p:nvSpPr>
          <p:spPr>
            <a:xfrm>
              <a:off x="777133" y="1990237"/>
              <a:ext cx="2637365" cy="226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KAJAL KAUSHIK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8535" y="2140755"/>
              <a:ext cx="3397172" cy="30371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BUSINESS DEVELOPMENT</a:t>
              </a:r>
            </a:p>
          </p:txBody>
        </p:sp>
      </p:grpSp>
      <p:pic>
        <p:nvPicPr>
          <p:cNvPr id="44" name="Picture Placeholder 4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23462" y="954670"/>
            <a:ext cx="1758482" cy="1419874"/>
          </a:xfr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3670847" y="5119818"/>
            <a:ext cx="2773881" cy="40626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+91-9810-312-170</a:t>
            </a:r>
          </a:p>
          <a:p>
            <a:pPr>
              <a:lnSpc>
                <a:spcPct val="120000"/>
              </a:lnSpc>
            </a:pPr>
            <a:r>
              <a:rPr lang="en-US" sz="11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Kajal.Kaushik@micronetwork.co.in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502980" y="4643896"/>
            <a:ext cx="3053861" cy="908026"/>
            <a:chOff x="744121" y="1990237"/>
            <a:chExt cx="4018129" cy="1194737"/>
          </a:xfrm>
        </p:grpSpPr>
        <p:sp>
          <p:nvSpPr>
            <p:cNvPr id="56" name="TextBox 55"/>
            <p:cNvSpPr txBox="1"/>
            <p:nvPr/>
          </p:nvSpPr>
          <p:spPr>
            <a:xfrm>
              <a:off x="777133" y="1990237"/>
              <a:ext cx="2637368" cy="226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KUNAL KAUSHIK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18535" y="2140752"/>
              <a:ext cx="3397171" cy="26617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BUSINESS DEVELOPMENT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44121" y="2650430"/>
              <a:ext cx="4018129" cy="53454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+91-9811-362-127</a:t>
              </a:r>
            </a:p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Kunal.kaushik@micronetowork.co.in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528069" y="2535166"/>
            <a:ext cx="2637367" cy="401263"/>
            <a:chOff x="1790699" y="4323540"/>
            <a:chExt cx="2637367" cy="401263"/>
          </a:xfrm>
        </p:grpSpPr>
        <p:sp>
          <p:nvSpPr>
            <p:cNvPr id="67" name="TextBox 66"/>
            <p:cNvSpPr txBox="1"/>
            <p:nvPr/>
          </p:nvSpPr>
          <p:spPr>
            <a:xfrm>
              <a:off x="1790700" y="4323540"/>
              <a:ext cx="263736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BABITA JAIN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DIRECTOR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415032" y="4629585"/>
            <a:ext cx="3053861" cy="884237"/>
            <a:chOff x="777133" y="1990237"/>
            <a:chExt cx="4018129" cy="1163438"/>
          </a:xfrm>
        </p:grpSpPr>
        <p:sp>
          <p:nvSpPr>
            <p:cNvPr id="71" name="TextBox 70"/>
            <p:cNvSpPr txBox="1"/>
            <p:nvPr/>
          </p:nvSpPr>
          <p:spPr>
            <a:xfrm>
              <a:off x="777133" y="1990237"/>
              <a:ext cx="3153288" cy="453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RUBY KASHYAP</a:t>
              </a:r>
            </a:p>
            <a:p>
              <a:pPr>
                <a:lnSpc>
                  <a:spcPct val="80000"/>
                </a:lnSpc>
              </a:pPr>
              <a:endParaRPr lang="en-US" sz="14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8535" y="2140753"/>
              <a:ext cx="3397171" cy="30371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ADMINISTRATION DEPT.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77133" y="2619130"/>
              <a:ext cx="4018129" cy="53454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+91-8287-944-751</a:t>
              </a:r>
            </a:p>
            <a:p>
              <a:pPr>
                <a:lnSpc>
                  <a:spcPct val="120000"/>
                </a:lnSpc>
              </a:pPr>
              <a:r>
                <a:rPr lang="en-US" sz="1100" b="1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admin@micronetwork.co.in</a:t>
              </a:r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H="1">
            <a:off x="6025479" y="1500230"/>
            <a:ext cx="4854" cy="99173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3257704" y="3241019"/>
            <a:ext cx="4854" cy="99173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6018300" y="3282017"/>
            <a:ext cx="4854" cy="99173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871740" y="3245735"/>
            <a:ext cx="4854" cy="99173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96" y="3045212"/>
            <a:ext cx="1762125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489" y="3006152"/>
            <a:ext cx="1814944" cy="14599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96" y="980123"/>
            <a:ext cx="1751458" cy="14462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2" y="3039341"/>
            <a:ext cx="1751315" cy="14770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739" y="3013952"/>
            <a:ext cx="1762125" cy="14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6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13414" y="2162293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Vision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and Mission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4" y="3695728"/>
            <a:ext cx="2348842" cy="193899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 be the IT infrastructure partner of choice for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esteem customers by collaboratively providing right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and quality solutions and transforming technology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into business opportunities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6" y="3428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00234" y="1492626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1000 CR Turnover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 cross more over than 1000 CR annually.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0234" y="2651771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International Level Presence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0234" y="2906805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Worldwide OEM sales, service, support &amp; implementation provider.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0234" y="3811321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Supply chain management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0234" y="406635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Become the distributor of topmost OEM in India.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0234" y="4970871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One Stop IT Hub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00234" y="5225906"/>
            <a:ext cx="2801066" cy="2769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Complete IT solutions under 1 roof.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7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/>
          <p:cNvSpPr>
            <a:spLocks/>
          </p:cNvSpPr>
          <p:nvPr/>
        </p:nvSpPr>
        <p:spPr bwMode="auto">
          <a:xfrm>
            <a:off x="6696652" y="0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3157" y="1496693"/>
            <a:ext cx="527709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 Little Bit  Of History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23157" y="244600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9084" y="0"/>
            <a:ext cx="2867550" cy="2867548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4215" y="0"/>
            <a:ext cx="2867550" cy="2867548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45621" y="3990453"/>
            <a:ext cx="2867550" cy="2867548"/>
          </a:xfrm>
        </p:spPr>
      </p:pic>
      <p:sp>
        <p:nvSpPr>
          <p:cNvPr id="17" name="AutoShape 3"/>
          <p:cNvSpPr>
            <a:spLocks/>
          </p:cNvSpPr>
          <p:nvPr/>
        </p:nvSpPr>
        <p:spPr bwMode="auto">
          <a:xfrm>
            <a:off x="9145872" y="3990452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63630" y="2050561"/>
            <a:ext cx="2867550" cy="2867548"/>
          </a:xfrm>
        </p:spPr>
      </p:pic>
      <p:sp>
        <p:nvSpPr>
          <p:cNvPr id="18" name="AutoShape 3"/>
          <p:cNvSpPr>
            <a:spLocks/>
          </p:cNvSpPr>
          <p:nvPr/>
        </p:nvSpPr>
        <p:spPr bwMode="auto">
          <a:xfrm>
            <a:off x="7857017" y="1985331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solidFill>
              <a:srgbClr val="FFC000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5" y="3031958"/>
            <a:ext cx="6948865" cy="3242804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96650" y="1939892"/>
            <a:ext cx="2867550" cy="2867548"/>
          </a:xfrm>
        </p:spPr>
      </p:pic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95038" y="1950041"/>
            <a:ext cx="2990597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IT INFRASTRUCTURE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97993" y="2244982"/>
            <a:ext cx="3224067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Complete IT Solutions at very competitive price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1191" y="4939446"/>
            <a:ext cx="2457673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IT SUPPORT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57" y="5170613"/>
            <a:ext cx="3385457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 Tech IT Support via professional IT Expert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1112" y="1960838"/>
            <a:ext cx="345282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IT MANAGED SERVICES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70240" y="2247833"/>
            <a:ext cx="2314538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Instant IT Managed Services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26118" y="4946199"/>
            <a:ext cx="2954543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IT CONSULTANCY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10899" y="5206659"/>
            <a:ext cx="3384977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Freely Discuss your IT infrastructure with us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2" descr="C:\Users\Admin\Desktop\computer-server-rack-isometric-3d-icon-vector-19169772 (1)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2743" y="783236"/>
            <a:ext cx="478963" cy="94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Admin\Desktop\wireless_adsl_modem_router_vector_147865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3305" y="825223"/>
            <a:ext cx="988410" cy="7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Users\Admin\Desktop\techsupportimage.jpe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9372" y="3857583"/>
            <a:ext cx="835954" cy="8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Admin\Desktop\kisspng-consultant-management-consulting-computer-icons-bu-vector-icon-consultancy-5ab0f476eb8d4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7466" y="3801359"/>
            <a:ext cx="570021" cy="8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3886202" y="1219204"/>
            <a:ext cx="4419600" cy="441959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3" name="Picture 5" descr="C:\Users\Admin\Desktop\server-application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2195" y="2110590"/>
            <a:ext cx="6244159" cy="3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utoShape 3"/>
          <p:cNvSpPr>
            <a:spLocks/>
          </p:cNvSpPr>
          <p:nvPr/>
        </p:nvSpPr>
        <p:spPr bwMode="auto">
          <a:xfrm>
            <a:off x="2943985" y="289572"/>
            <a:ext cx="6304030" cy="630402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49806" y="1885013"/>
            <a:ext cx="241572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Access Control</a:t>
            </a: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392886" y="1806545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9259" y="3296554"/>
            <a:ext cx="269095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Automation Solution</a:t>
            </a: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976635" y="3178178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14278" y="4702477"/>
            <a:ext cx="241572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Server Solution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8392886" y="4557521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56693" y="3197555"/>
            <a:ext cx="2567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Networking 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Solution</a:t>
            </a: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2632258" y="3122758"/>
            <a:ext cx="631825" cy="6318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264" y="1815747"/>
            <a:ext cx="254123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Data Center 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Solution</a:t>
            </a: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228191" y="1751124"/>
            <a:ext cx="618003" cy="61800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38547" y="4579363"/>
            <a:ext cx="319265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Security &amp; Surveillance Solution</a:t>
            </a: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242300" y="4508211"/>
            <a:ext cx="583749" cy="5837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hape 3660"/>
          <p:cNvSpPr/>
          <p:nvPr/>
        </p:nvSpPr>
        <p:spPr>
          <a:xfrm>
            <a:off x="3384553" y="191707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hape 3626"/>
          <p:cNvSpPr/>
          <p:nvPr/>
        </p:nvSpPr>
        <p:spPr>
          <a:xfrm>
            <a:off x="2803696" y="331404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Shape 3678"/>
          <p:cNvSpPr/>
          <p:nvPr/>
        </p:nvSpPr>
        <p:spPr>
          <a:xfrm>
            <a:off x="3408730" y="4667989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hape 3826"/>
          <p:cNvSpPr/>
          <p:nvPr/>
        </p:nvSpPr>
        <p:spPr>
          <a:xfrm>
            <a:off x="8504194" y="194321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hape 3850"/>
          <p:cNvSpPr/>
          <p:nvPr/>
        </p:nvSpPr>
        <p:spPr>
          <a:xfrm>
            <a:off x="9100627" y="3285666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hape 3883"/>
          <p:cNvSpPr/>
          <p:nvPr/>
        </p:nvSpPr>
        <p:spPr>
          <a:xfrm>
            <a:off x="8512632" y="4687736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26939" y="5678627"/>
            <a:ext cx="382740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Digital Document Imaging Solution</a:t>
            </a:r>
          </a:p>
        </p:txBody>
      </p:sp>
      <p:sp>
        <p:nvSpPr>
          <p:cNvPr id="27" name="AutoShape 3"/>
          <p:cNvSpPr>
            <a:spLocks/>
          </p:cNvSpPr>
          <p:nvPr/>
        </p:nvSpPr>
        <p:spPr bwMode="auto">
          <a:xfrm>
            <a:off x="5638695" y="4900695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solidFill>
              <a:srgbClr val="FFC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5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145" y="2995113"/>
            <a:ext cx="661901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Data Center Solution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12008" y="370184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540634" y="670711"/>
            <a:ext cx="2623020" cy="729432"/>
            <a:chOff x="6096000" y="1553630"/>
            <a:chExt cx="3501679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45844" y="1929718"/>
              <a:ext cx="2351835" cy="2629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Implementation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40631" y="1834512"/>
            <a:ext cx="2115217" cy="746526"/>
            <a:chOff x="6096000" y="1553630"/>
            <a:chExt cx="275911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59699" y="1929718"/>
              <a:ext cx="1595417" cy="2569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Relocation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40637" y="3003087"/>
            <a:ext cx="2478953" cy="758477"/>
            <a:chOff x="6096000" y="1553630"/>
            <a:chExt cx="3182624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59698" y="1929718"/>
              <a:ext cx="2018926" cy="2528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Consolidation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59228" y="4148373"/>
            <a:ext cx="2461789" cy="769676"/>
            <a:chOff x="6096000" y="1553630"/>
            <a:chExt cx="3114599" cy="973777"/>
          </a:xfrm>
        </p:grpSpPr>
        <p:sp>
          <p:nvSpPr>
            <p:cNvPr id="20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78485" y="1929718"/>
              <a:ext cx="1932114" cy="2492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Virtualization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59228" y="5333446"/>
            <a:ext cx="1907079" cy="780041"/>
            <a:chOff x="6096000" y="1553630"/>
            <a:chExt cx="2380734" cy="973777"/>
          </a:xfrm>
        </p:grpSpPr>
        <p:sp>
          <p:nvSpPr>
            <p:cNvPr id="24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68048" y="1929718"/>
              <a:ext cx="1208686" cy="2458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spc="200" dirty="0">
                  <a:latin typeface="Titillium" charset="0"/>
                  <a:ea typeface="Titillium" charset="0"/>
                  <a:cs typeface="Titillium" charset="0"/>
                </a:rPr>
                <a:t>DR Site </a:t>
              </a:r>
            </a:p>
          </p:txBody>
        </p:sp>
      </p:grpSp>
      <p:sp>
        <p:nvSpPr>
          <p:cNvPr id="27" name="AutoShape 3"/>
          <p:cNvSpPr>
            <a:spLocks/>
          </p:cNvSpPr>
          <p:nvPr/>
        </p:nvSpPr>
        <p:spPr bwMode="auto">
          <a:xfrm>
            <a:off x="8636397" y="975299"/>
            <a:ext cx="1911668" cy="191166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3"/>
          <p:cNvSpPr>
            <a:spLocks/>
          </p:cNvSpPr>
          <p:nvPr/>
        </p:nvSpPr>
        <p:spPr bwMode="auto">
          <a:xfrm>
            <a:off x="9838053" y="2212930"/>
            <a:ext cx="2313116" cy="2313113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AutoShape 3"/>
          <p:cNvSpPr>
            <a:spLocks/>
          </p:cNvSpPr>
          <p:nvPr/>
        </p:nvSpPr>
        <p:spPr bwMode="auto">
          <a:xfrm>
            <a:off x="8672487" y="3938318"/>
            <a:ext cx="1911668" cy="191166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0803" y="1446946"/>
            <a:ext cx="1422158" cy="1013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3062" y="4268890"/>
            <a:ext cx="1250519" cy="12505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515" y="2581038"/>
            <a:ext cx="2286656" cy="1473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4" y="1263176"/>
            <a:ext cx="1608304" cy="806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81" y="1272795"/>
            <a:ext cx="1647826" cy="6195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445" y="1048582"/>
            <a:ext cx="1965613" cy="12629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75" y="4299745"/>
            <a:ext cx="3439760" cy="6634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83" y="5335004"/>
            <a:ext cx="4397829" cy="1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441" y="446155"/>
            <a:ext cx="2103635" cy="80779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12981" y="2369267"/>
            <a:ext cx="4491244" cy="2209658"/>
            <a:chOff x="5077288" y="399292"/>
            <a:chExt cx="4491244" cy="2209658"/>
          </a:xfrm>
        </p:grpSpPr>
        <p:sp>
          <p:nvSpPr>
            <p:cNvPr id="16" name="TextBox 15"/>
            <p:cNvSpPr txBox="1"/>
            <p:nvPr/>
          </p:nvSpPr>
          <p:spPr>
            <a:xfrm>
              <a:off x="6547746" y="669958"/>
              <a:ext cx="3020786" cy="193899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Switching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Routing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Firewall IDS / IPS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Penetration Testing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Network Assessment 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Network Audit.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7288" y="399292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ACTIVE NETWORKING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87253" y="2394284"/>
            <a:ext cx="5104748" cy="1893910"/>
            <a:chOff x="4229876" y="712239"/>
            <a:chExt cx="5104748" cy="1893911"/>
          </a:xfrm>
        </p:grpSpPr>
        <p:sp>
          <p:nvSpPr>
            <p:cNvPr id="20" name="TextBox 19"/>
            <p:cNvSpPr txBox="1"/>
            <p:nvPr/>
          </p:nvSpPr>
          <p:spPr>
            <a:xfrm>
              <a:off x="5652061" y="990322"/>
              <a:ext cx="3682563" cy="161582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Cable laying for Data &amp; Voice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Rack Installation &amp; Labelling 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UTP Cable Termination at I/O / Patch Panel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Penta</a:t>
              </a: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Scanning </a:t>
              </a:r>
            </a:p>
            <a:p>
              <a:pPr marL="171458" indent="-17145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Rack Installation &amp; Dressing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9876" y="71223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PASSIVE NETWORKING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23564" y="2392699"/>
            <a:ext cx="4627443" cy="1580634"/>
            <a:chOff x="4996947" y="1097736"/>
            <a:chExt cx="4627443" cy="1580633"/>
          </a:xfrm>
        </p:grpSpPr>
        <p:sp>
          <p:nvSpPr>
            <p:cNvPr id="23" name="TextBox 22"/>
            <p:cNvSpPr txBox="1"/>
            <p:nvPr/>
          </p:nvSpPr>
          <p:spPr>
            <a:xfrm>
              <a:off x="6603605" y="1385708"/>
              <a:ext cx="3020785" cy="129266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285763" indent="-2857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Core Network Security</a:t>
              </a:r>
            </a:p>
            <a:p>
              <a:pPr marL="285763" indent="-2857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Communication Security </a:t>
              </a:r>
            </a:p>
            <a:p>
              <a:pPr marL="285763" indent="-2857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Perimeter Security </a:t>
              </a:r>
            </a:p>
            <a:p>
              <a:pPr marL="285763" indent="-28576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End Point Security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96947" y="1097736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NETWORK SECURITY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666400" y="628454"/>
            <a:ext cx="458763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Networking 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567" y="5550753"/>
            <a:ext cx="1014413" cy="535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503" y="5698593"/>
            <a:ext cx="1157371" cy="346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815" y="5707434"/>
            <a:ext cx="1304233" cy="395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536" y="5764848"/>
            <a:ext cx="1428747" cy="21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940" y="5671931"/>
            <a:ext cx="1608201" cy="428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871" y="5578173"/>
            <a:ext cx="1147835" cy="581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019" y="5491593"/>
            <a:ext cx="2100943" cy="611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087" y="510284"/>
            <a:ext cx="2359519" cy="6795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0679" y="-356632"/>
            <a:ext cx="1684301" cy="23856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4258" y="1796620"/>
            <a:ext cx="2776914" cy="208268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723624" y="144950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18985</TotalTime>
  <Words>662</Words>
  <Application>Microsoft Office PowerPoint</Application>
  <PresentationFormat>Widescreen</PresentationFormat>
  <Paragraphs>229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Lato</vt:lpstr>
      <vt:lpstr>Montserrat-Regular</vt:lpstr>
      <vt:lpstr>Roboto</vt:lpstr>
      <vt:lpstr>Source Sans Pro</vt:lpstr>
      <vt:lpstr>Titillium</vt:lpstr>
      <vt:lpstr>Titillium Bd</vt:lpstr>
      <vt:lpstr>Titillium Light</vt:lpstr>
      <vt:lpstr>Verdana</vt:lpstr>
      <vt:lpstr>ヒラギノ角ゴ ProN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Communication</vt:lpstr>
      <vt:lpstr>Access Control &amp; Bio-Metric</vt:lpstr>
      <vt:lpstr>PowerPoint Presentation</vt:lpstr>
      <vt:lpstr>PowerPoint Presentation</vt:lpstr>
      <vt:lpstr>Power Backup Solution</vt:lpstr>
      <vt:lpstr>PowerPoint Presentation</vt:lpstr>
      <vt:lpstr>PowerPoint Presentation</vt:lpstr>
      <vt:lpstr>PowerPoint Presentation</vt:lpstr>
      <vt:lpstr>Partnering With……….</vt:lpstr>
      <vt:lpstr>Our Clients</vt:lpstr>
      <vt:lpstr>Our Clients</vt:lpstr>
      <vt:lpstr>PowerPoint Presentation</vt:lpstr>
      <vt:lpstr>Meet our Team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account</cp:lastModifiedBy>
  <cp:revision>357</cp:revision>
  <cp:lastPrinted>2019-06-09T17:18:29Z</cp:lastPrinted>
  <dcterms:created xsi:type="dcterms:W3CDTF">2016-09-29T04:17:56Z</dcterms:created>
  <dcterms:modified xsi:type="dcterms:W3CDTF">2022-11-03T11:50:26Z</dcterms:modified>
</cp:coreProperties>
</file>